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colors8.xml" ContentType="application/vnd.openxmlformats-officedocument.drawingml.diagramColors+xml"/>
  <Override PartName="/ppt/charts/chart3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Default Extension="vml" ContentType="application/vnd.openxmlformats-officedocument.vmlDrawing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slides/slide8.xml" ContentType="application/vnd.openxmlformats-officedocument.presentationml.slide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  <p:sldMasterId id="2147483699" r:id="rId2"/>
  </p:sldMasterIdLst>
  <p:notesMasterIdLst>
    <p:notesMasterId r:id="rId45"/>
  </p:notesMasterIdLst>
  <p:sldIdLst>
    <p:sldId id="682" r:id="rId3"/>
    <p:sldId id="546" r:id="rId4"/>
    <p:sldId id="631" r:id="rId5"/>
    <p:sldId id="510" r:id="rId6"/>
    <p:sldId id="646" r:id="rId7"/>
    <p:sldId id="647" r:id="rId8"/>
    <p:sldId id="648" r:id="rId9"/>
    <p:sldId id="649" r:id="rId10"/>
    <p:sldId id="650" r:id="rId11"/>
    <p:sldId id="632" r:id="rId12"/>
    <p:sldId id="640" r:id="rId13"/>
    <p:sldId id="641" r:id="rId14"/>
    <p:sldId id="642" r:id="rId15"/>
    <p:sldId id="683" r:id="rId16"/>
    <p:sldId id="643" r:id="rId17"/>
    <p:sldId id="644" r:id="rId18"/>
    <p:sldId id="645" r:id="rId19"/>
    <p:sldId id="638" r:id="rId20"/>
    <p:sldId id="639" r:id="rId21"/>
    <p:sldId id="651" r:id="rId22"/>
    <p:sldId id="652" r:id="rId23"/>
    <p:sldId id="653" r:id="rId24"/>
    <p:sldId id="634" r:id="rId25"/>
    <p:sldId id="635" r:id="rId26"/>
    <p:sldId id="655" r:id="rId27"/>
    <p:sldId id="667" r:id="rId28"/>
    <p:sldId id="664" r:id="rId29"/>
    <p:sldId id="684" r:id="rId30"/>
    <p:sldId id="665" r:id="rId31"/>
    <p:sldId id="666" r:id="rId32"/>
    <p:sldId id="678" r:id="rId33"/>
    <p:sldId id="669" r:id="rId34"/>
    <p:sldId id="670" r:id="rId35"/>
    <p:sldId id="676" r:id="rId36"/>
    <p:sldId id="656" r:id="rId37"/>
    <p:sldId id="657" r:id="rId38"/>
    <p:sldId id="658" r:id="rId39"/>
    <p:sldId id="659" r:id="rId40"/>
    <p:sldId id="661" r:id="rId41"/>
    <p:sldId id="675" r:id="rId42"/>
    <p:sldId id="662" r:id="rId43"/>
    <p:sldId id="674" r:id="rId44"/>
  </p:sldIdLst>
  <p:sldSz cx="12192000" cy="6858000"/>
  <p:notesSz cx="6815138" cy="9942513"/>
  <p:defaultTextStyle>
    <a:defPPr>
      <a:defRPr lang="kk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FFCC"/>
    <a:srgbClr val="EAEAEA"/>
    <a:srgbClr val="CCECFF"/>
    <a:srgbClr val="E1F4FF"/>
    <a:srgbClr val="FEE8FB"/>
    <a:srgbClr val="F0F8FA"/>
    <a:srgbClr val="FFF7FE"/>
    <a:srgbClr val="E7E7FF"/>
    <a:srgbClr val="CCCC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5108" autoAdjust="0"/>
    <p:restoredTop sz="96259" autoAdjust="0"/>
  </p:normalViewPr>
  <p:slideViewPr>
    <p:cSldViewPr snapToGrid="0">
      <p:cViewPr>
        <p:scale>
          <a:sx n="87" d="100"/>
          <a:sy n="87" d="100"/>
        </p:scale>
        <p:origin x="-1224" y="-6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8;&#1072;&#1090;&#1100;&#1103;&#1085;&#1072;%20&#1042;&#1072;&#1089;&#1080;&#1083;&#1100;&#1077;&#1074;&#1085;&#1072;\Desktop\&#1051;&#1080;&#1089;&#1090;%20Microsoft%20Office%20Excel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8;&#1072;&#1090;&#1100;&#1103;&#1085;&#1072;%20&#1042;&#1072;&#1089;&#1080;&#1083;&#1100;&#1077;&#1074;&#1085;&#1072;\Desktop\&#1051;&#1080;&#1089;&#1090;%20Microsoft%20Office%20Excel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8;&#1072;&#1090;&#1100;&#1103;&#1085;&#1072;%20&#1042;&#1072;&#1089;&#1080;&#1083;&#1100;&#1077;&#1074;&#1085;&#1072;\Desktop\&#1051;&#1080;&#1089;&#1090;%20Microsoft%20Office%20Excel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8;&#1072;&#1090;&#1100;&#1103;&#1085;&#1072;%20&#1042;&#1072;&#1089;&#1080;&#1083;&#1100;&#1077;&#1074;&#1085;&#1072;\Desktop\&#1051;&#1080;&#1089;&#1090;%20Microsoft%20Office%20Exce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9.8377296587926766E-2"/>
          <c:y val="7.4548702245552684E-2"/>
          <c:w val="0.69366579177602772"/>
          <c:h val="0.4415799066783318"/>
        </c:manualLayout>
      </c:layout>
      <c:bar3DChart>
        <c:barDir val="col"/>
        <c:grouping val="clustered"/>
        <c:ser>
          <c:idx val="0"/>
          <c:order val="0"/>
          <c:tx>
            <c:strRef>
              <c:f>Лист1!$G$67</c:f>
              <c:strCache>
                <c:ptCount val="1"/>
                <c:pt idx="0">
                  <c:v>2015-2016 </c:v>
                </c:pt>
              </c:strCache>
            </c:strRef>
          </c:tx>
          <c:cat>
            <c:strRef>
              <c:f>Лист1!$H$66:$K$66</c:f>
              <c:strCache>
                <c:ptCount val="4"/>
                <c:pt idx="0">
                  <c:v>Всего педагогов </c:v>
                </c:pt>
                <c:pt idx="1">
                  <c:v>Высшая образование </c:v>
                </c:pt>
                <c:pt idx="2">
                  <c:v>Средне специальное </c:v>
                </c:pt>
                <c:pt idx="3">
                  <c:v>Заочное обучение в ВУЗах </c:v>
                </c:pt>
              </c:strCache>
            </c:strRef>
          </c:cat>
          <c:val>
            <c:numRef>
              <c:f>Лист1!$H$67:$K$67</c:f>
              <c:numCache>
                <c:formatCode>General</c:formatCode>
                <c:ptCount val="4"/>
                <c:pt idx="0">
                  <c:v>42</c:v>
                </c:pt>
                <c:pt idx="1">
                  <c:v>31</c:v>
                </c:pt>
                <c:pt idx="2">
                  <c:v>11</c:v>
                </c:pt>
                <c:pt idx="3">
                  <c:v>2</c:v>
                </c:pt>
              </c:numCache>
            </c:numRef>
          </c:val>
        </c:ser>
        <c:ser>
          <c:idx val="1"/>
          <c:order val="1"/>
          <c:tx>
            <c:strRef>
              <c:f>Лист1!$G$68</c:f>
              <c:strCache>
                <c:ptCount val="1"/>
                <c:pt idx="0">
                  <c:v>2020-2021 </c:v>
                </c:pt>
              </c:strCache>
            </c:strRef>
          </c:tx>
          <c:cat>
            <c:strRef>
              <c:f>Лист1!$H$66:$K$66</c:f>
              <c:strCache>
                <c:ptCount val="4"/>
                <c:pt idx="0">
                  <c:v>Всего педагогов </c:v>
                </c:pt>
                <c:pt idx="1">
                  <c:v>Высшая образование </c:v>
                </c:pt>
                <c:pt idx="2">
                  <c:v>Средне специальное </c:v>
                </c:pt>
                <c:pt idx="3">
                  <c:v>Заочное обучение в ВУЗах </c:v>
                </c:pt>
              </c:strCache>
            </c:strRef>
          </c:cat>
          <c:val>
            <c:numRef>
              <c:f>Лист1!$H$68:$K$68</c:f>
              <c:numCache>
                <c:formatCode>General</c:formatCode>
                <c:ptCount val="4"/>
                <c:pt idx="0">
                  <c:v>41</c:v>
                </c:pt>
                <c:pt idx="1">
                  <c:v>36</c:v>
                </c:pt>
                <c:pt idx="2">
                  <c:v>5</c:v>
                </c:pt>
                <c:pt idx="3">
                  <c:v>4</c:v>
                </c:pt>
              </c:numCache>
            </c:numRef>
          </c:val>
        </c:ser>
        <c:shape val="box"/>
        <c:axId val="105179392"/>
        <c:axId val="105538688"/>
        <c:axId val="0"/>
      </c:bar3DChart>
      <c:catAx>
        <c:axId val="105179392"/>
        <c:scaling>
          <c:orientation val="minMax"/>
        </c:scaling>
        <c:axPos val="b"/>
        <c:tickLblPos val="nextTo"/>
        <c:crossAx val="105538688"/>
        <c:crosses val="autoZero"/>
        <c:auto val="1"/>
        <c:lblAlgn val="ctr"/>
        <c:lblOffset val="100"/>
      </c:catAx>
      <c:valAx>
        <c:axId val="105538688"/>
        <c:scaling>
          <c:orientation val="minMax"/>
        </c:scaling>
        <c:axPos val="l"/>
        <c:majorGridlines/>
        <c:numFmt formatCode="General" sourceLinked="1"/>
        <c:tickLblPos val="nextTo"/>
        <c:crossAx val="105179392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Лист1!$E$45</c:f>
              <c:strCache>
                <c:ptCount val="1"/>
                <c:pt idx="0">
                  <c:v>2015-2016 </c:v>
                </c:pt>
              </c:strCache>
            </c:strRef>
          </c:tx>
          <c:cat>
            <c:strRef>
              <c:f>Лист1!$F$44:$M$44</c:f>
              <c:strCache>
                <c:ptCount val="8"/>
                <c:pt idx="0">
                  <c:v>Всего педагогов </c:v>
                </c:pt>
                <c:pt idx="1">
                  <c:v>Высшая категория </c:v>
                </c:pt>
                <c:pt idx="2">
                  <c:v>Первая категория </c:v>
                </c:pt>
                <c:pt idx="3">
                  <c:v>Педагог эксперт </c:v>
                </c:pt>
                <c:pt idx="4">
                  <c:v>вторая </c:v>
                </c:pt>
                <c:pt idx="5">
                  <c:v>Педагог модератор </c:v>
                </c:pt>
                <c:pt idx="6">
                  <c:v>Без категории </c:v>
                </c:pt>
                <c:pt idx="7">
                  <c:v>% </c:v>
                </c:pt>
              </c:strCache>
            </c:strRef>
          </c:cat>
          <c:val>
            <c:numRef>
              <c:f>Лист1!$F$45:$M$45</c:f>
              <c:numCache>
                <c:formatCode>General</c:formatCode>
                <c:ptCount val="8"/>
                <c:pt idx="0">
                  <c:v>42</c:v>
                </c:pt>
                <c:pt idx="1">
                  <c:v>3</c:v>
                </c:pt>
                <c:pt idx="2">
                  <c:v>13</c:v>
                </c:pt>
                <c:pt idx="4">
                  <c:v>7</c:v>
                </c:pt>
                <c:pt idx="6">
                  <c:v>19</c:v>
                </c:pt>
                <c:pt idx="7" formatCode="0%">
                  <c:v>0.38000000000000106</c:v>
                </c:pt>
              </c:numCache>
            </c:numRef>
          </c:val>
        </c:ser>
        <c:ser>
          <c:idx val="1"/>
          <c:order val="1"/>
          <c:tx>
            <c:strRef>
              <c:f>Лист1!$E$46</c:f>
              <c:strCache>
                <c:ptCount val="1"/>
                <c:pt idx="0">
                  <c:v>2020 -2021  </c:v>
                </c:pt>
              </c:strCache>
            </c:strRef>
          </c:tx>
          <c:cat>
            <c:strRef>
              <c:f>Лист1!$F$44:$M$44</c:f>
              <c:strCache>
                <c:ptCount val="8"/>
                <c:pt idx="0">
                  <c:v>Всего педагогов </c:v>
                </c:pt>
                <c:pt idx="1">
                  <c:v>Высшая категория </c:v>
                </c:pt>
                <c:pt idx="2">
                  <c:v>Первая категория </c:v>
                </c:pt>
                <c:pt idx="3">
                  <c:v>Педагог эксперт </c:v>
                </c:pt>
                <c:pt idx="4">
                  <c:v>вторая </c:v>
                </c:pt>
                <c:pt idx="5">
                  <c:v>Педагог модератор </c:v>
                </c:pt>
                <c:pt idx="6">
                  <c:v>Без категории </c:v>
                </c:pt>
                <c:pt idx="7">
                  <c:v>% </c:v>
                </c:pt>
              </c:strCache>
            </c:strRef>
          </c:cat>
          <c:val>
            <c:numRef>
              <c:f>Лист1!$F$46:$M$46</c:f>
              <c:numCache>
                <c:formatCode>General</c:formatCode>
                <c:ptCount val="8"/>
                <c:pt idx="0">
                  <c:v>41</c:v>
                </c:pt>
                <c:pt idx="1">
                  <c:v>4</c:v>
                </c:pt>
                <c:pt idx="2">
                  <c:v>3</c:v>
                </c:pt>
                <c:pt idx="3">
                  <c:v>17</c:v>
                </c:pt>
                <c:pt idx="4">
                  <c:v>3</c:v>
                </c:pt>
                <c:pt idx="5">
                  <c:v>7</c:v>
                </c:pt>
                <c:pt idx="6">
                  <c:v>7</c:v>
                </c:pt>
                <c:pt idx="7" formatCode="0%">
                  <c:v>0.58000000000000007</c:v>
                </c:pt>
              </c:numCache>
            </c:numRef>
          </c:val>
        </c:ser>
        <c:shape val="box"/>
        <c:axId val="107845888"/>
        <c:axId val="107859968"/>
        <c:axId val="0"/>
      </c:bar3DChart>
      <c:catAx>
        <c:axId val="107845888"/>
        <c:scaling>
          <c:orientation val="minMax"/>
        </c:scaling>
        <c:axPos val="b"/>
        <c:tickLblPos val="nextTo"/>
        <c:crossAx val="107859968"/>
        <c:crosses val="autoZero"/>
        <c:auto val="1"/>
        <c:lblAlgn val="ctr"/>
        <c:lblOffset val="100"/>
      </c:catAx>
      <c:valAx>
        <c:axId val="107859968"/>
        <c:scaling>
          <c:orientation val="minMax"/>
        </c:scaling>
        <c:axPos val="l"/>
        <c:majorGridlines/>
        <c:numFmt formatCode="General" sourceLinked="1"/>
        <c:tickLblPos val="nextTo"/>
        <c:crossAx val="107845888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Лист1!$F$31</c:f>
              <c:strCache>
                <c:ptCount val="1"/>
              </c:strCache>
            </c:strRef>
          </c:tx>
          <c:cat>
            <c:strRef>
              <c:f>Лист1!$G$30:$O$30</c:f>
              <c:strCache>
                <c:ptCount val="9"/>
                <c:pt idx="0">
                  <c:v>Всего педагогов</c:v>
                </c:pt>
                <c:pt idx="1">
                  <c:v>Курсы ОСО</c:v>
                </c:pt>
                <c:pt idx="2">
                  <c:v>Предметные </c:v>
                </c:pt>
                <c:pt idx="3">
                  <c:v>Лидерские  </c:v>
                </c:pt>
                <c:pt idx="4">
                  <c:v>лидерские </c:v>
                </c:pt>
                <c:pt idx="5">
                  <c:v>2 уровень </c:v>
                </c:pt>
                <c:pt idx="6">
                  <c:v>3</c:v>
                </c:pt>
                <c:pt idx="7">
                  <c:v>Тренерские</c:v>
                </c:pt>
                <c:pt idx="8">
                  <c:v>координаторы</c:v>
                </c:pt>
              </c:strCache>
            </c:strRef>
          </c:cat>
          <c:val>
            <c:numRef>
              <c:f>Лист1!$G$31:$O$31</c:f>
              <c:numCache>
                <c:formatCode>General</c:formatCode>
                <c:ptCount val="9"/>
                <c:pt idx="3">
                  <c:v>0</c:v>
                </c:pt>
                <c:pt idx="6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Лист1!$F$32</c:f>
              <c:strCache>
                <c:ptCount val="1"/>
                <c:pt idx="0">
                  <c:v>2015-2016 </c:v>
                </c:pt>
              </c:strCache>
            </c:strRef>
          </c:tx>
          <c:cat>
            <c:strRef>
              <c:f>Лист1!$G$30:$O$30</c:f>
              <c:strCache>
                <c:ptCount val="9"/>
                <c:pt idx="0">
                  <c:v>Всего педагогов</c:v>
                </c:pt>
                <c:pt idx="1">
                  <c:v>Курсы ОСО</c:v>
                </c:pt>
                <c:pt idx="2">
                  <c:v>Предметные </c:v>
                </c:pt>
                <c:pt idx="3">
                  <c:v>Лидерские  </c:v>
                </c:pt>
                <c:pt idx="4">
                  <c:v>лидерские </c:v>
                </c:pt>
                <c:pt idx="5">
                  <c:v>2 уровень </c:v>
                </c:pt>
                <c:pt idx="6">
                  <c:v>3</c:v>
                </c:pt>
                <c:pt idx="7">
                  <c:v>Тренерские</c:v>
                </c:pt>
                <c:pt idx="8">
                  <c:v>координаторы</c:v>
                </c:pt>
              </c:strCache>
            </c:strRef>
          </c:cat>
          <c:val>
            <c:numRef>
              <c:f>Лист1!$G$32:$O$32</c:f>
              <c:numCache>
                <c:formatCode>General</c:formatCode>
                <c:ptCount val="9"/>
                <c:pt idx="0">
                  <c:v>42</c:v>
                </c:pt>
                <c:pt idx="1">
                  <c:v>2</c:v>
                </c:pt>
                <c:pt idx="2">
                  <c:v>42</c:v>
                </c:pt>
                <c:pt idx="6">
                  <c:v>6</c:v>
                </c:pt>
              </c:numCache>
            </c:numRef>
          </c:val>
        </c:ser>
        <c:ser>
          <c:idx val="2"/>
          <c:order val="2"/>
          <c:tx>
            <c:strRef>
              <c:f>Лист1!$F$33</c:f>
              <c:strCache>
                <c:ptCount val="1"/>
                <c:pt idx="0">
                  <c:v>2020-2021 </c:v>
                </c:pt>
              </c:strCache>
            </c:strRef>
          </c:tx>
          <c:cat>
            <c:strRef>
              <c:f>Лист1!$G$30:$O$30</c:f>
              <c:strCache>
                <c:ptCount val="9"/>
                <c:pt idx="0">
                  <c:v>Всего педагогов</c:v>
                </c:pt>
                <c:pt idx="1">
                  <c:v>Курсы ОСО</c:v>
                </c:pt>
                <c:pt idx="2">
                  <c:v>Предметные </c:v>
                </c:pt>
                <c:pt idx="3">
                  <c:v>Лидерские  </c:v>
                </c:pt>
                <c:pt idx="4">
                  <c:v>лидерские </c:v>
                </c:pt>
                <c:pt idx="5">
                  <c:v>2 уровень </c:v>
                </c:pt>
                <c:pt idx="6">
                  <c:v>3</c:v>
                </c:pt>
                <c:pt idx="7">
                  <c:v>Тренерские</c:v>
                </c:pt>
                <c:pt idx="8">
                  <c:v>координаторы</c:v>
                </c:pt>
              </c:strCache>
            </c:strRef>
          </c:cat>
          <c:val>
            <c:numRef>
              <c:f>Лист1!$G$33:$O$33</c:f>
              <c:numCache>
                <c:formatCode>General</c:formatCode>
                <c:ptCount val="9"/>
                <c:pt idx="0">
                  <c:v>41</c:v>
                </c:pt>
                <c:pt idx="1">
                  <c:v>41</c:v>
                </c:pt>
                <c:pt idx="2">
                  <c:v>41</c:v>
                </c:pt>
                <c:pt idx="3">
                  <c:v>1</c:v>
                </c:pt>
                <c:pt idx="4">
                  <c:v>3</c:v>
                </c:pt>
                <c:pt idx="5">
                  <c:v>1</c:v>
                </c:pt>
                <c:pt idx="6">
                  <c:v>7</c:v>
                </c:pt>
                <c:pt idx="7">
                  <c:v>3</c:v>
                </c:pt>
                <c:pt idx="8">
                  <c:v>1</c:v>
                </c:pt>
              </c:numCache>
            </c:numRef>
          </c:val>
        </c:ser>
        <c:shape val="box"/>
        <c:axId val="114644864"/>
        <c:axId val="114646400"/>
        <c:axId val="0"/>
      </c:bar3DChart>
      <c:catAx>
        <c:axId val="114644864"/>
        <c:scaling>
          <c:orientation val="minMax"/>
        </c:scaling>
        <c:axPos val="b"/>
        <c:tickLblPos val="nextTo"/>
        <c:crossAx val="114646400"/>
        <c:crosses val="autoZero"/>
        <c:auto val="1"/>
        <c:lblAlgn val="ctr"/>
        <c:lblOffset val="100"/>
      </c:catAx>
      <c:valAx>
        <c:axId val="114646400"/>
        <c:scaling>
          <c:orientation val="minMax"/>
        </c:scaling>
        <c:axPos val="l"/>
        <c:majorGridlines/>
        <c:numFmt formatCode="General" sourceLinked="1"/>
        <c:tickLblPos val="nextTo"/>
        <c:crossAx val="114644864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Лист1!$D$8</c:f>
              <c:strCache>
                <c:ptCount val="1"/>
                <c:pt idx="0">
                  <c:v>2015-2016 </c:v>
                </c:pt>
              </c:strCache>
            </c:strRef>
          </c:tx>
          <c:cat>
            <c:strRef>
              <c:f>Лист1!$E$7:$H$7</c:f>
              <c:strCache>
                <c:ptCount val="4"/>
                <c:pt idx="0">
                  <c:v>1-4 класс </c:v>
                </c:pt>
                <c:pt idx="1">
                  <c:v>5-9 класс </c:v>
                </c:pt>
                <c:pt idx="2">
                  <c:v>10-11 класс </c:v>
                </c:pt>
                <c:pt idx="3">
                  <c:v>Общее по школе </c:v>
                </c:pt>
              </c:strCache>
            </c:strRef>
          </c:cat>
          <c:val>
            <c:numRef>
              <c:f>Лист1!$E$8:$H$8</c:f>
              <c:numCache>
                <c:formatCode>0%</c:formatCode>
                <c:ptCount val="4"/>
                <c:pt idx="0">
                  <c:v>0.52</c:v>
                </c:pt>
                <c:pt idx="1">
                  <c:v>0.49000000000000032</c:v>
                </c:pt>
                <c:pt idx="2">
                  <c:v>0.73000000000000065</c:v>
                </c:pt>
                <c:pt idx="3">
                  <c:v>0.48000000000000032</c:v>
                </c:pt>
              </c:numCache>
            </c:numRef>
          </c:val>
        </c:ser>
        <c:ser>
          <c:idx val="1"/>
          <c:order val="1"/>
          <c:tx>
            <c:strRef>
              <c:f>Лист1!$D$9</c:f>
              <c:strCache>
                <c:ptCount val="1"/>
                <c:pt idx="0">
                  <c:v>2020-2021 </c:v>
                </c:pt>
              </c:strCache>
            </c:strRef>
          </c:tx>
          <c:cat>
            <c:strRef>
              <c:f>Лист1!$E$7:$H$7</c:f>
              <c:strCache>
                <c:ptCount val="4"/>
                <c:pt idx="0">
                  <c:v>1-4 класс </c:v>
                </c:pt>
                <c:pt idx="1">
                  <c:v>5-9 класс </c:v>
                </c:pt>
                <c:pt idx="2">
                  <c:v>10-11 класс </c:v>
                </c:pt>
                <c:pt idx="3">
                  <c:v>Общее по школе </c:v>
                </c:pt>
              </c:strCache>
            </c:strRef>
          </c:cat>
          <c:val>
            <c:numRef>
              <c:f>Лист1!$E$9:$H$9</c:f>
              <c:numCache>
                <c:formatCode>0%</c:formatCode>
                <c:ptCount val="4"/>
                <c:pt idx="0">
                  <c:v>0.56000000000000005</c:v>
                </c:pt>
                <c:pt idx="1">
                  <c:v>0.54</c:v>
                </c:pt>
                <c:pt idx="2">
                  <c:v>0.89</c:v>
                </c:pt>
                <c:pt idx="3">
                  <c:v>0.56999999999999995</c:v>
                </c:pt>
              </c:numCache>
            </c:numRef>
          </c:val>
        </c:ser>
        <c:shape val="box"/>
        <c:axId val="114901760"/>
        <c:axId val="114903296"/>
        <c:axId val="0"/>
      </c:bar3DChart>
      <c:catAx>
        <c:axId val="114901760"/>
        <c:scaling>
          <c:orientation val="minMax"/>
        </c:scaling>
        <c:axPos val="b"/>
        <c:tickLblPos val="nextTo"/>
        <c:crossAx val="114903296"/>
        <c:crosses val="autoZero"/>
        <c:auto val="1"/>
        <c:lblAlgn val="ctr"/>
        <c:lblOffset val="100"/>
      </c:catAx>
      <c:valAx>
        <c:axId val="114903296"/>
        <c:scaling>
          <c:orientation val="minMax"/>
        </c:scaling>
        <c:axPos val="l"/>
        <c:majorGridlines/>
        <c:numFmt formatCode="0%" sourceLinked="1"/>
        <c:tickLblPos val="nextTo"/>
        <c:crossAx val="114901760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image" Target="../media/image6.jpeg"/><Relationship Id="rId4" Type="http://schemas.openxmlformats.org/officeDocument/2006/relationships/image" Target="../media/image9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jpeg"/><Relationship Id="rId4" Type="http://schemas.openxmlformats.org/officeDocument/2006/relationships/image" Target="../media/image15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image" Target="../media/image30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image" Target="../media/image35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70A1ED-9285-4D63-8BDC-8AE34AACD282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</dgm:pt>
    <dgm:pt modelId="{A18FB96E-5452-4F93-89B6-EA6BC21BC7E9}">
      <dgm:prSet phldrT="[Текст]" phldr="1"/>
      <dgm:spPr/>
      <dgm:t>
        <a:bodyPr/>
        <a:lstStyle/>
        <a:p>
          <a:endParaRPr lang="ru-RU" dirty="0"/>
        </a:p>
      </dgm:t>
    </dgm:pt>
    <dgm:pt modelId="{3872F4B3-2439-4AC6-97F0-2E4C08F57EA1}" type="sibTrans" cxnId="{ECFCEE1C-D01C-4223-A860-C02D729681D0}">
      <dgm:prSet/>
      <dgm:spPr/>
      <dgm:t>
        <a:bodyPr/>
        <a:lstStyle/>
        <a:p>
          <a:endParaRPr lang="ru-RU"/>
        </a:p>
      </dgm:t>
    </dgm:pt>
    <dgm:pt modelId="{88DE196E-BFA6-47D7-91FA-83619A97105A}" type="parTrans" cxnId="{ECFCEE1C-D01C-4223-A860-C02D729681D0}">
      <dgm:prSet/>
      <dgm:spPr/>
      <dgm:t>
        <a:bodyPr/>
        <a:lstStyle/>
        <a:p>
          <a:endParaRPr lang="ru-RU"/>
        </a:p>
      </dgm:t>
    </dgm:pt>
    <dgm:pt modelId="{BAC2B617-56D0-4FF3-93DB-B9771216801D}">
      <dgm:prSet phldrT="[Текст]"/>
      <dgm:spPr/>
      <dgm:t>
        <a:bodyPr/>
        <a:lstStyle/>
        <a:p>
          <a:r>
            <a:rPr lang="ru-RU" dirty="0" smtClean="0"/>
            <a:t>Областной конкурс «Лучший учитель  самопознания» </a:t>
          </a:r>
          <a:r>
            <a:rPr lang="ru-RU" dirty="0" err="1" smtClean="0"/>
            <a:t>Дастан</a:t>
          </a:r>
          <a:r>
            <a:rPr lang="ru-RU" dirty="0" smtClean="0"/>
            <a:t> </a:t>
          </a:r>
          <a:r>
            <a:rPr lang="ru-RU" dirty="0" err="1" smtClean="0"/>
            <a:t>Сулушаш</a:t>
          </a:r>
          <a:r>
            <a:rPr lang="ru-RU" dirty="0" smtClean="0"/>
            <a:t> </a:t>
          </a:r>
          <a:endParaRPr lang="ru-RU" dirty="0"/>
        </a:p>
      </dgm:t>
    </dgm:pt>
    <dgm:pt modelId="{512B2323-81AE-46DF-A2D6-853C808C69DD}" type="sibTrans" cxnId="{74BD755B-9932-4F8E-B03D-7A87AF222AB3}">
      <dgm:prSet/>
      <dgm:spPr/>
      <dgm:t>
        <a:bodyPr/>
        <a:lstStyle/>
        <a:p>
          <a:endParaRPr lang="ru-RU"/>
        </a:p>
      </dgm:t>
    </dgm:pt>
    <dgm:pt modelId="{21148074-529B-4A82-9A97-1031B7F18576}" type="parTrans" cxnId="{74BD755B-9932-4F8E-B03D-7A87AF222AB3}">
      <dgm:prSet/>
      <dgm:spPr/>
      <dgm:t>
        <a:bodyPr/>
        <a:lstStyle/>
        <a:p>
          <a:endParaRPr lang="ru-RU"/>
        </a:p>
      </dgm:t>
    </dgm:pt>
    <dgm:pt modelId="{C08DD695-AC12-4F61-92AB-82A9A3F9D8F8}" type="pres">
      <dgm:prSet presAssocID="{0070A1ED-9285-4D63-8BDC-8AE34AACD282}" presName="diagram" presStyleCnt="0">
        <dgm:presLayoutVars>
          <dgm:dir/>
          <dgm:animLvl val="lvl"/>
          <dgm:resizeHandles val="exact"/>
        </dgm:presLayoutVars>
      </dgm:prSet>
      <dgm:spPr/>
    </dgm:pt>
    <dgm:pt modelId="{8B0B9A09-F00B-4ADC-B0DA-9E09D665AA86}" type="pres">
      <dgm:prSet presAssocID="{BAC2B617-56D0-4FF3-93DB-B9771216801D}" presName="compNode" presStyleCnt="0"/>
      <dgm:spPr/>
    </dgm:pt>
    <dgm:pt modelId="{6EBCDE55-389E-4161-B3DB-084EDB93B01A}" type="pres">
      <dgm:prSet presAssocID="{BAC2B617-56D0-4FF3-93DB-B9771216801D}" presName="childRect" presStyleLbl="bgAcc1" presStyleIdx="0" presStyleCnt="2" custScaleX="133412" custScaleY="204325" custLinFactX="19819" custLinFactNeighborX="100000" custLinFactNeighborY="842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AD6D20F0-A176-45FC-8AF6-E8CCC13A6781}" type="pres">
      <dgm:prSet presAssocID="{BAC2B617-56D0-4FF3-93DB-B9771216801D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DBF140-5F38-4542-9921-5904339B7C7E}" type="pres">
      <dgm:prSet presAssocID="{BAC2B617-56D0-4FF3-93DB-B9771216801D}" presName="parentRect" presStyleLbl="alignNode1" presStyleIdx="0" presStyleCnt="2" custFlipVert="1" custFlipHor="0" custScaleX="8140" custScaleY="27264" custLinFactNeighborX="-32722" custLinFactNeighborY="94290"/>
      <dgm:spPr/>
      <dgm:t>
        <a:bodyPr/>
        <a:lstStyle/>
        <a:p>
          <a:endParaRPr lang="ru-RU"/>
        </a:p>
      </dgm:t>
    </dgm:pt>
    <dgm:pt modelId="{15D272D1-0290-45A8-8487-D9FCFCB80568}" type="pres">
      <dgm:prSet presAssocID="{BAC2B617-56D0-4FF3-93DB-B9771216801D}" presName="adorn" presStyleLbl="fgAccFollowNode1" presStyleIdx="0" presStyleCnt="2" custFlipVert="0" custFlipHor="0" custScaleX="18667" custScaleY="8046"/>
      <dgm:spPr/>
    </dgm:pt>
    <dgm:pt modelId="{A94FB0D1-E990-4EF0-8C5F-E55B3EA5A804}" type="pres">
      <dgm:prSet presAssocID="{512B2323-81AE-46DF-A2D6-853C808C69D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E983117-A7FB-4973-B13C-45570A961E6E}" type="pres">
      <dgm:prSet presAssocID="{A18FB96E-5452-4F93-89B6-EA6BC21BC7E9}" presName="compNode" presStyleCnt="0"/>
      <dgm:spPr/>
    </dgm:pt>
    <dgm:pt modelId="{AA7024BF-0731-4438-B791-E430DCA721AB}" type="pres">
      <dgm:prSet presAssocID="{A18FB96E-5452-4F93-89B6-EA6BC21BC7E9}" presName="childRect" presStyleLbl="bgAcc1" presStyleIdx="1" presStyleCnt="2" custScaleX="125443" custScaleY="201467" custLinFactX="-100000" custLinFactNeighborX="-124101" custLinFactNeighborY="1201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04749B14-87EF-4E68-A4C1-7EFC6E640596}" type="pres">
      <dgm:prSet presAssocID="{A18FB96E-5452-4F93-89B6-EA6BC21BC7E9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955643-A511-4B7D-ABF3-D214A9191724}" type="pres">
      <dgm:prSet presAssocID="{A18FB96E-5452-4F93-89B6-EA6BC21BC7E9}" presName="parentRect" presStyleLbl="alignNode1" presStyleIdx="1" presStyleCnt="2" custAng="0" custFlipVert="1" custFlipHor="0" custScaleX="46744" custScaleY="4439" custLinFactNeighborX="-11833" custLinFactNeighborY="89109"/>
      <dgm:spPr/>
      <dgm:t>
        <a:bodyPr/>
        <a:lstStyle/>
        <a:p>
          <a:endParaRPr lang="ru-RU"/>
        </a:p>
      </dgm:t>
    </dgm:pt>
    <dgm:pt modelId="{FD0D4E28-32C4-4D0D-8138-D0A76A592EDE}" type="pres">
      <dgm:prSet presAssocID="{A18FB96E-5452-4F93-89B6-EA6BC21BC7E9}" presName="adorn" presStyleLbl="fgAccFollowNode1" presStyleIdx="1" presStyleCnt="2" custScaleX="7314" custScaleY="11442"/>
      <dgm:spPr/>
    </dgm:pt>
  </dgm:ptLst>
  <dgm:cxnLst>
    <dgm:cxn modelId="{7CDCEA46-73B2-4BE6-A064-353B67A7F1FB}" type="presOf" srcId="{512B2323-81AE-46DF-A2D6-853C808C69DD}" destId="{A94FB0D1-E990-4EF0-8C5F-E55B3EA5A804}" srcOrd="0" destOrd="0" presId="urn:microsoft.com/office/officeart/2005/8/layout/bList2"/>
    <dgm:cxn modelId="{5ADC1C87-22E2-440D-ADE4-A20754A34EF1}" type="presOf" srcId="{BAC2B617-56D0-4FF3-93DB-B9771216801D}" destId="{AD6D20F0-A176-45FC-8AF6-E8CCC13A6781}" srcOrd="0" destOrd="0" presId="urn:microsoft.com/office/officeart/2005/8/layout/bList2"/>
    <dgm:cxn modelId="{74BD755B-9932-4F8E-B03D-7A87AF222AB3}" srcId="{0070A1ED-9285-4D63-8BDC-8AE34AACD282}" destId="{BAC2B617-56D0-4FF3-93DB-B9771216801D}" srcOrd="0" destOrd="0" parTransId="{21148074-529B-4A82-9A97-1031B7F18576}" sibTransId="{512B2323-81AE-46DF-A2D6-853C808C69DD}"/>
    <dgm:cxn modelId="{3C05161D-8996-43CA-B46C-F66E1DEB398B}" type="presOf" srcId="{BAC2B617-56D0-4FF3-93DB-B9771216801D}" destId="{61DBF140-5F38-4542-9921-5904339B7C7E}" srcOrd="1" destOrd="0" presId="urn:microsoft.com/office/officeart/2005/8/layout/bList2"/>
    <dgm:cxn modelId="{430BF4C9-AFEF-4C6A-B90E-0B94B82D20C4}" type="presOf" srcId="{A18FB96E-5452-4F93-89B6-EA6BC21BC7E9}" destId="{04749B14-87EF-4E68-A4C1-7EFC6E640596}" srcOrd="0" destOrd="0" presId="urn:microsoft.com/office/officeart/2005/8/layout/bList2"/>
    <dgm:cxn modelId="{DEB585CC-9F77-4557-BB92-6026B8EBEE6C}" type="presOf" srcId="{A18FB96E-5452-4F93-89B6-EA6BC21BC7E9}" destId="{D5955643-A511-4B7D-ABF3-D214A9191724}" srcOrd="1" destOrd="0" presId="urn:microsoft.com/office/officeart/2005/8/layout/bList2"/>
    <dgm:cxn modelId="{EB424756-DAD7-476C-8CE4-5033F1B445F2}" type="presOf" srcId="{0070A1ED-9285-4D63-8BDC-8AE34AACD282}" destId="{C08DD695-AC12-4F61-92AB-82A9A3F9D8F8}" srcOrd="0" destOrd="0" presId="urn:microsoft.com/office/officeart/2005/8/layout/bList2"/>
    <dgm:cxn modelId="{ECFCEE1C-D01C-4223-A860-C02D729681D0}" srcId="{0070A1ED-9285-4D63-8BDC-8AE34AACD282}" destId="{A18FB96E-5452-4F93-89B6-EA6BC21BC7E9}" srcOrd="1" destOrd="0" parTransId="{88DE196E-BFA6-47D7-91FA-83619A97105A}" sibTransId="{3872F4B3-2439-4AC6-97F0-2E4C08F57EA1}"/>
    <dgm:cxn modelId="{642EF43C-00F0-436A-A400-6235965C412F}" type="presParOf" srcId="{C08DD695-AC12-4F61-92AB-82A9A3F9D8F8}" destId="{8B0B9A09-F00B-4ADC-B0DA-9E09D665AA86}" srcOrd="0" destOrd="0" presId="urn:microsoft.com/office/officeart/2005/8/layout/bList2"/>
    <dgm:cxn modelId="{D5D8BBAF-D287-4C34-8E2F-CBCEA3A1CC3A}" type="presParOf" srcId="{8B0B9A09-F00B-4ADC-B0DA-9E09D665AA86}" destId="{6EBCDE55-389E-4161-B3DB-084EDB93B01A}" srcOrd="0" destOrd="0" presId="urn:microsoft.com/office/officeart/2005/8/layout/bList2"/>
    <dgm:cxn modelId="{3C35F056-35E4-4601-AD83-9A98DF482275}" type="presParOf" srcId="{8B0B9A09-F00B-4ADC-B0DA-9E09D665AA86}" destId="{AD6D20F0-A176-45FC-8AF6-E8CCC13A6781}" srcOrd="1" destOrd="0" presId="urn:microsoft.com/office/officeart/2005/8/layout/bList2"/>
    <dgm:cxn modelId="{C3D93629-98A4-4D6C-8978-79054EE0EB44}" type="presParOf" srcId="{8B0B9A09-F00B-4ADC-B0DA-9E09D665AA86}" destId="{61DBF140-5F38-4542-9921-5904339B7C7E}" srcOrd="2" destOrd="0" presId="urn:microsoft.com/office/officeart/2005/8/layout/bList2"/>
    <dgm:cxn modelId="{4C72787B-1818-4CA3-AA09-60587C5E9241}" type="presParOf" srcId="{8B0B9A09-F00B-4ADC-B0DA-9E09D665AA86}" destId="{15D272D1-0290-45A8-8487-D9FCFCB80568}" srcOrd="3" destOrd="0" presId="urn:microsoft.com/office/officeart/2005/8/layout/bList2"/>
    <dgm:cxn modelId="{D7D148E5-6D2B-4AF2-8F9E-EC4446FAC3F4}" type="presParOf" srcId="{C08DD695-AC12-4F61-92AB-82A9A3F9D8F8}" destId="{A94FB0D1-E990-4EF0-8C5F-E55B3EA5A804}" srcOrd="1" destOrd="0" presId="urn:microsoft.com/office/officeart/2005/8/layout/bList2"/>
    <dgm:cxn modelId="{E3F7E19D-452B-404D-8759-D550901A7013}" type="presParOf" srcId="{C08DD695-AC12-4F61-92AB-82A9A3F9D8F8}" destId="{2E983117-A7FB-4973-B13C-45570A961E6E}" srcOrd="2" destOrd="0" presId="urn:microsoft.com/office/officeart/2005/8/layout/bList2"/>
    <dgm:cxn modelId="{181A958F-4BE3-4346-9460-F31C72F1DDD6}" type="presParOf" srcId="{2E983117-A7FB-4973-B13C-45570A961E6E}" destId="{AA7024BF-0731-4438-B791-E430DCA721AB}" srcOrd="0" destOrd="0" presId="urn:microsoft.com/office/officeart/2005/8/layout/bList2"/>
    <dgm:cxn modelId="{225288D2-F234-4B7E-9681-1057E93947CB}" type="presParOf" srcId="{2E983117-A7FB-4973-B13C-45570A961E6E}" destId="{04749B14-87EF-4E68-A4C1-7EFC6E640596}" srcOrd="1" destOrd="0" presId="urn:microsoft.com/office/officeart/2005/8/layout/bList2"/>
    <dgm:cxn modelId="{4D32D8DD-94C9-4A45-B846-911CDE14A15C}" type="presParOf" srcId="{2E983117-A7FB-4973-B13C-45570A961E6E}" destId="{D5955643-A511-4B7D-ABF3-D214A9191724}" srcOrd="2" destOrd="0" presId="urn:microsoft.com/office/officeart/2005/8/layout/bList2"/>
    <dgm:cxn modelId="{BD74CA65-A4B5-4183-A0CA-9216BDEE846A}" type="presParOf" srcId="{2E983117-A7FB-4973-B13C-45570A961E6E}" destId="{FD0D4E28-32C4-4D0D-8138-D0A76A592EDE}" srcOrd="3" destOrd="0" presId="urn:microsoft.com/office/officeart/2005/8/layout/bList2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F480FC2-0ED2-444E-9025-D6FC2CFD01C6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9759A39-A752-4D11-A537-393F33784CB0}">
      <dgm:prSet phldrT="[Текст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kk-KZ" sz="1200" dirty="0" smtClean="0">
            <a:latin typeface="Times New Roman" pitchFamily="18" charset="0"/>
            <a:cs typeface="Times New Roman" pitchFamily="18" charset="0"/>
          </a:endParaRPr>
        </a:p>
        <a:p>
          <a:endParaRPr lang="kk-KZ" sz="1200" dirty="0" smtClean="0">
            <a:latin typeface="Times New Roman" pitchFamily="18" charset="0"/>
            <a:cs typeface="Times New Roman" pitchFamily="18" charset="0"/>
          </a:endParaRPr>
        </a:p>
        <a:p>
          <a:endParaRPr lang="kk-KZ" sz="1200" dirty="0" smtClean="0">
            <a:latin typeface="Times New Roman" pitchFamily="18" charset="0"/>
            <a:cs typeface="Times New Roman" pitchFamily="18" charset="0"/>
          </a:endParaRPr>
        </a:p>
        <a:p>
          <a:endParaRPr lang="kk-KZ" sz="1200" dirty="0" smtClean="0">
            <a:latin typeface="Times New Roman" pitchFamily="18" charset="0"/>
            <a:cs typeface="Times New Roman" pitchFamily="18" charset="0"/>
          </a:endParaRPr>
        </a:p>
        <a:p>
          <a:endParaRPr lang="kk-KZ" sz="1200" dirty="0" smtClean="0">
            <a:latin typeface="Times New Roman" pitchFamily="18" charset="0"/>
            <a:cs typeface="Times New Roman" pitchFamily="18" charset="0"/>
          </a:endParaRPr>
        </a:p>
        <a:p>
          <a:endParaRPr lang="kk-KZ" sz="1200" dirty="0" smtClean="0">
            <a:latin typeface="Times New Roman" pitchFamily="18" charset="0"/>
            <a:cs typeface="Times New Roman" pitchFamily="18" charset="0"/>
          </a:endParaRPr>
        </a:p>
        <a:p>
          <a:endParaRPr lang="kk-KZ" sz="1200" dirty="0" smtClean="0">
            <a:latin typeface="Times New Roman" pitchFamily="18" charset="0"/>
            <a:cs typeface="Times New Roman" pitchFamily="18" charset="0"/>
          </a:endParaRPr>
        </a:p>
        <a:p>
          <a:endParaRPr lang="kk-KZ" sz="1200" dirty="0" smtClean="0">
            <a:latin typeface="Times New Roman" pitchFamily="18" charset="0"/>
            <a:cs typeface="Times New Roman" pitchFamily="18" charset="0"/>
          </a:endParaRPr>
        </a:p>
        <a:p>
          <a:endParaRPr lang="kk-KZ" sz="1200" dirty="0" smtClean="0">
            <a:latin typeface="Times New Roman" pitchFamily="18" charset="0"/>
            <a:cs typeface="Times New Roman" pitchFamily="18" charset="0"/>
          </a:endParaRPr>
        </a:p>
        <a:p>
          <a:endParaRPr lang="kk-KZ" sz="1200" dirty="0" smtClean="0">
            <a:latin typeface="Times New Roman" pitchFamily="18" charset="0"/>
            <a:cs typeface="Times New Roman" pitchFamily="18" charset="0"/>
          </a:endParaRPr>
        </a:p>
        <a:p>
          <a:endParaRPr lang="kk-KZ" sz="1200" dirty="0" smtClean="0">
            <a:latin typeface="Times New Roman" pitchFamily="18" charset="0"/>
            <a:cs typeface="Times New Roman" pitchFamily="18" charset="0"/>
          </a:endParaRPr>
        </a:p>
        <a:p>
          <a:endParaRPr lang="ru-RU" sz="1200" dirty="0">
            <a:latin typeface="Times New Roman" pitchFamily="18" charset="0"/>
            <a:cs typeface="Times New Roman" pitchFamily="18" charset="0"/>
          </a:endParaRPr>
        </a:p>
      </dgm:t>
    </dgm:pt>
    <dgm:pt modelId="{58583ED2-CB49-4588-A00B-B3D60B433AD2}" type="parTrans" cxnId="{6FB7554A-6D48-48D0-975F-776AD5DB7153}">
      <dgm:prSet/>
      <dgm:spPr/>
      <dgm:t>
        <a:bodyPr/>
        <a:lstStyle/>
        <a:p>
          <a:endParaRPr lang="ru-RU"/>
        </a:p>
      </dgm:t>
    </dgm:pt>
    <dgm:pt modelId="{AEBAAF61-B0E4-45C0-93A4-31D1B1AE6FD1}" type="sibTrans" cxnId="{6FB7554A-6D48-48D0-975F-776AD5DB7153}">
      <dgm:prSet/>
      <dgm:spPr/>
      <dgm:t>
        <a:bodyPr/>
        <a:lstStyle/>
        <a:p>
          <a:endParaRPr lang="ru-RU"/>
        </a:p>
      </dgm:t>
    </dgm:pt>
    <dgm:pt modelId="{D16C993A-567E-4D2F-8990-BC947552FA99}">
      <dgm:prSet phldrT="[Текст]"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 sz="1200" dirty="0" smtClean="0"/>
        </a:p>
        <a:p>
          <a:endParaRPr lang="ru-RU" sz="1200" dirty="0" smtClean="0"/>
        </a:p>
        <a:p>
          <a:endParaRPr lang="ru-RU" sz="1200" dirty="0" smtClean="0"/>
        </a:p>
        <a:p>
          <a:endParaRPr lang="ru-RU" sz="1200" dirty="0" smtClean="0"/>
        </a:p>
        <a:p>
          <a:endParaRPr lang="ru-RU" sz="1200" dirty="0" smtClean="0"/>
        </a:p>
        <a:p>
          <a:endParaRPr lang="ru-RU" sz="1200" dirty="0" smtClean="0"/>
        </a:p>
        <a:p>
          <a:endParaRPr lang="ru-RU" sz="1200" dirty="0" smtClean="0"/>
        </a:p>
        <a:p>
          <a:endParaRPr lang="ru-RU" sz="1200" dirty="0" smtClean="0"/>
        </a:p>
        <a:p>
          <a:endParaRPr lang="ru-RU" sz="1200" dirty="0" smtClean="0"/>
        </a:p>
        <a:p>
          <a:r>
            <a:rPr lang="ru-RU" sz="1200" dirty="0" err="1" smtClean="0">
              <a:solidFill>
                <a:schemeClr val="accent2"/>
              </a:solidFill>
            </a:rPr>
            <a:t>Серикбол</a:t>
          </a:r>
          <a:r>
            <a:rPr lang="ru-RU" sz="1200" dirty="0" smtClean="0">
              <a:solidFill>
                <a:schemeClr val="accent2"/>
              </a:solidFill>
            </a:rPr>
            <a:t> </a:t>
          </a:r>
          <a:r>
            <a:rPr lang="ru-RU" sz="1200" dirty="0" err="1" smtClean="0">
              <a:solidFill>
                <a:schemeClr val="accent2"/>
              </a:solidFill>
            </a:rPr>
            <a:t>Айдын</a:t>
          </a:r>
          <a:r>
            <a:rPr lang="ru-RU" sz="1200" dirty="0" smtClean="0">
              <a:solidFill>
                <a:schemeClr val="accent2"/>
              </a:solidFill>
            </a:rPr>
            <a:t>  областной конкурс научных проектов 3 место</a:t>
          </a:r>
          <a:endParaRPr lang="ru-RU" sz="1200" dirty="0">
            <a:solidFill>
              <a:schemeClr val="accent2"/>
            </a:solidFill>
          </a:endParaRPr>
        </a:p>
      </dgm:t>
    </dgm:pt>
    <dgm:pt modelId="{A4B364A7-58CE-48C3-9D9D-41875BCD1848}" type="parTrans" cxnId="{7CF0E8E0-BCBF-4E24-B644-019F66660ECB}">
      <dgm:prSet/>
      <dgm:spPr/>
      <dgm:t>
        <a:bodyPr/>
        <a:lstStyle/>
        <a:p>
          <a:endParaRPr lang="ru-RU"/>
        </a:p>
      </dgm:t>
    </dgm:pt>
    <dgm:pt modelId="{FD5E53F2-1A32-4DBF-B65C-CD9B665664C4}" type="sibTrans" cxnId="{7CF0E8E0-BCBF-4E24-B644-019F66660ECB}">
      <dgm:prSet/>
      <dgm:spPr/>
      <dgm:t>
        <a:bodyPr/>
        <a:lstStyle/>
        <a:p>
          <a:endParaRPr lang="ru-RU"/>
        </a:p>
      </dgm:t>
    </dgm:pt>
    <dgm:pt modelId="{5E3DDCD8-EBB0-4F34-9582-5F54FA54195D}">
      <dgm:prSet phldrT="[Текст]" phldr="1"/>
      <dgm:spPr/>
      <dgm:t>
        <a:bodyPr/>
        <a:lstStyle/>
        <a:p>
          <a:endParaRPr lang="ru-RU" dirty="0"/>
        </a:p>
      </dgm:t>
    </dgm:pt>
    <dgm:pt modelId="{948A2A7B-9F9A-4085-9FF9-542221DB0803}" type="parTrans" cxnId="{43D858A9-4865-4BC1-B463-6A690BE942AB}">
      <dgm:prSet/>
      <dgm:spPr/>
      <dgm:t>
        <a:bodyPr/>
        <a:lstStyle/>
        <a:p>
          <a:endParaRPr lang="ru-RU"/>
        </a:p>
      </dgm:t>
    </dgm:pt>
    <dgm:pt modelId="{7D29205B-E637-4CA3-9CAE-24B992FDD88B}" type="sibTrans" cxnId="{43D858A9-4865-4BC1-B463-6A690BE942AB}">
      <dgm:prSet/>
      <dgm:spPr/>
      <dgm:t>
        <a:bodyPr/>
        <a:lstStyle/>
        <a:p>
          <a:endParaRPr lang="ru-RU"/>
        </a:p>
      </dgm:t>
    </dgm:pt>
    <dgm:pt modelId="{FF0B422F-9C45-4D04-9C0D-83CDE409F235}">
      <dgm:prSet phldrT="[Текст]" custT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 sz="1400" dirty="0" smtClean="0">
            <a:latin typeface="Times New Roman" pitchFamily="18" charset="0"/>
            <a:cs typeface="Times New Roman" pitchFamily="18" charset="0"/>
          </a:endParaRPr>
        </a:p>
        <a:p>
          <a:endParaRPr lang="ru-RU" sz="1400" dirty="0" smtClean="0">
            <a:latin typeface="Times New Roman" pitchFamily="18" charset="0"/>
            <a:cs typeface="Times New Roman" pitchFamily="18" charset="0"/>
          </a:endParaRPr>
        </a:p>
        <a:p>
          <a:endParaRPr lang="ru-RU" sz="1400" dirty="0" smtClean="0">
            <a:latin typeface="Times New Roman" pitchFamily="18" charset="0"/>
            <a:cs typeface="Times New Roman" pitchFamily="18" charset="0"/>
          </a:endParaRPr>
        </a:p>
        <a:p>
          <a:endParaRPr lang="ru-RU" sz="1400" dirty="0" smtClean="0">
            <a:latin typeface="Times New Roman" pitchFamily="18" charset="0"/>
            <a:cs typeface="Times New Roman" pitchFamily="18" charset="0"/>
          </a:endParaRPr>
        </a:p>
        <a:p>
          <a:endParaRPr lang="ru-RU" sz="1400" dirty="0" smtClean="0">
            <a:latin typeface="Times New Roman" pitchFamily="18" charset="0"/>
            <a:cs typeface="Times New Roman" pitchFamily="18" charset="0"/>
          </a:endParaRPr>
        </a:p>
        <a:p>
          <a:endParaRPr lang="ru-RU" sz="1400" dirty="0" smtClean="0">
            <a:latin typeface="Times New Roman" pitchFamily="18" charset="0"/>
            <a:cs typeface="Times New Roman" pitchFamily="18" charset="0"/>
          </a:endParaRPr>
        </a:p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Учитель начальных классов </a:t>
          </a:r>
          <a:r>
            <a:rPr lang="ru-RU" sz="1400" dirty="0" err="1" smtClean="0">
              <a:latin typeface="Times New Roman" pitchFamily="18" charset="0"/>
              <a:cs typeface="Times New Roman" pitchFamily="18" charset="0"/>
            </a:rPr>
            <a:t>Шугайв</a:t>
          </a:r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dirty="0" err="1" smtClean="0">
              <a:latin typeface="Times New Roman" pitchFamily="18" charset="0"/>
              <a:cs typeface="Times New Roman" pitchFamily="18" charset="0"/>
            </a:rPr>
            <a:t>кумисжан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A9C39C15-4D3E-4DED-BF4A-0DE9558349F8}" type="parTrans" cxnId="{B2249453-050D-4EF0-BD70-FD9E7585795E}">
      <dgm:prSet/>
      <dgm:spPr/>
      <dgm:t>
        <a:bodyPr/>
        <a:lstStyle/>
        <a:p>
          <a:endParaRPr lang="ru-RU"/>
        </a:p>
      </dgm:t>
    </dgm:pt>
    <dgm:pt modelId="{F9DAF0E9-558B-474A-A7E9-F6F8EDC273B8}" type="sibTrans" cxnId="{B2249453-050D-4EF0-BD70-FD9E7585795E}">
      <dgm:prSet/>
      <dgm:spPr/>
      <dgm:t>
        <a:bodyPr/>
        <a:lstStyle/>
        <a:p>
          <a:endParaRPr lang="ru-RU"/>
        </a:p>
      </dgm:t>
    </dgm:pt>
    <dgm:pt modelId="{928A4EAD-001E-4614-8E9A-42D864A3AB05}">
      <dgm:prSet phldrT="[Текст]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6F6E603E-B771-4279-BB1C-823F35728775}" type="parTrans" cxnId="{372BF29F-967E-497E-820C-A0E5933F8D18}">
      <dgm:prSet/>
      <dgm:spPr/>
      <dgm:t>
        <a:bodyPr/>
        <a:lstStyle/>
        <a:p>
          <a:endParaRPr lang="ru-RU"/>
        </a:p>
      </dgm:t>
    </dgm:pt>
    <dgm:pt modelId="{93CFF18D-C743-4100-A4E3-C8CB889344CC}" type="sibTrans" cxnId="{372BF29F-967E-497E-820C-A0E5933F8D18}">
      <dgm:prSet/>
      <dgm:spPr/>
      <dgm:t>
        <a:bodyPr/>
        <a:lstStyle/>
        <a:p>
          <a:endParaRPr lang="ru-RU"/>
        </a:p>
      </dgm:t>
    </dgm:pt>
    <dgm:pt modelId="{B0C52751-885C-4ED6-A8AE-5BC4A669DEB6}" type="pres">
      <dgm:prSet presAssocID="{0F480FC2-0ED2-444E-9025-D6FC2CFD01C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626B662-1A4C-4A68-A820-6D98C8CFB92B}" type="pres">
      <dgm:prSet presAssocID="{89759A39-A752-4D11-A537-393F33784CB0}" presName="node" presStyleLbl="node1" presStyleIdx="0" presStyleCnt="5" custScaleY="145576" custLinFactX="13016" custLinFactNeighborX="100000" custLinFactNeighborY="21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324CFC-2713-4229-BD35-6DC445AC903A}" type="pres">
      <dgm:prSet presAssocID="{AEBAAF61-B0E4-45C0-93A4-31D1B1AE6FD1}" presName="sibTrans" presStyleCnt="0"/>
      <dgm:spPr/>
    </dgm:pt>
    <dgm:pt modelId="{37C355BD-0E92-4562-8B07-66FDACE0C34F}" type="pres">
      <dgm:prSet presAssocID="{D16C993A-567E-4D2F-8990-BC947552FA99}" presName="node" presStyleLbl="node1" presStyleIdx="1" presStyleCnt="5" custScaleY="129115" custLinFactX="-13651" custLinFactNeighborX="-100000" custLinFactNeighborY="-26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EC50B2-172E-4B9B-85F3-4EA9FA12F105}" type="pres">
      <dgm:prSet presAssocID="{FD5E53F2-1A32-4DBF-B65C-CD9B665664C4}" presName="sibTrans" presStyleCnt="0"/>
      <dgm:spPr/>
    </dgm:pt>
    <dgm:pt modelId="{66A4113F-0628-4433-AE92-62158581F92C}" type="pres">
      <dgm:prSet presAssocID="{5E3DDCD8-EBB0-4F34-9582-5F54FA54195D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2B6139-4DC4-437B-8629-BCA416358707}" type="pres">
      <dgm:prSet presAssocID="{7D29205B-E637-4CA3-9CAE-24B992FDD88B}" presName="sibTrans" presStyleCnt="0"/>
      <dgm:spPr/>
    </dgm:pt>
    <dgm:pt modelId="{0074036A-CF45-4FC4-A10E-44683E006B53}" type="pres">
      <dgm:prSet presAssocID="{FF0B422F-9C45-4D04-9C0D-83CDE409F235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79D083-A751-4798-A0BD-DD83EF8509C1}" type="pres">
      <dgm:prSet presAssocID="{F9DAF0E9-558B-474A-A7E9-F6F8EDC273B8}" presName="sibTrans" presStyleCnt="0"/>
      <dgm:spPr/>
    </dgm:pt>
    <dgm:pt modelId="{40AAD4DE-9B22-4FCC-A7D2-D01C4983DC76}" type="pres">
      <dgm:prSet presAssocID="{928A4EAD-001E-4614-8E9A-42D864A3AB05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40D8124-A101-444C-ABCF-7E9DD8280A40}" type="presOf" srcId="{D16C993A-567E-4D2F-8990-BC947552FA99}" destId="{37C355BD-0E92-4562-8B07-66FDACE0C34F}" srcOrd="0" destOrd="0" presId="urn:microsoft.com/office/officeart/2005/8/layout/default"/>
    <dgm:cxn modelId="{43D858A9-4865-4BC1-B463-6A690BE942AB}" srcId="{0F480FC2-0ED2-444E-9025-D6FC2CFD01C6}" destId="{5E3DDCD8-EBB0-4F34-9582-5F54FA54195D}" srcOrd="2" destOrd="0" parTransId="{948A2A7B-9F9A-4085-9FF9-542221DB0803}" sibTransId="{7D29205B-E637-4CA3-9CAE-24B992FDD88B}"/>
    <dgm:cxn modelId="{396371C7-2DF8-4369-B810-9FF191F5B2F1}" type="presOf" srcId="{5E3DDCD8-EBB0-4F34-9582-5F54FA54195D}" destId="{66A4113F-0628-4433-AE92-62158581F92C}" srcOrd="0" destOrd="0" presId="urn:microsoft.com/office/officeart/2005/8/layout/default"/>
    <dgm:cxn modelId="{6FB7554A-6D48-48D0-975F-776AD5DB7153}" srcId="{0F480FC2-0ED2-444E-9025-D6FC2CFD01C6}" destId="{89759A39-A752-4D11-A537-393F33784CB0}" srcOrd="0" destOrd="0" parTransId="{58583ED2-CB49-4588-A00B-B3D60B433AD2}" sibTransId="{AEBAAF61-B0E4-45C0-93A4-31D1B1AE6FD1}"/>
    <dgm:cxn modelId="{B1CCAFB9-81E9-4432-A714-0A5244732128}" type="presOf" srcId="{928A4EAD-001E-4614-8E9A-42D864A3AB05}" destId="{40AAD4DE-9B22-4FCC-A7D2-D01C4983DC76}" srcOrd="0" destOrd="0" presId="urn:microsoft.com/office/officeart/2005/8/layout/default"/>
    <dgm:cxn modelId="{7CF0E8E0-BCBF-4E24-B644-019F66660ECB}" srcId="{0F480FC2-0ED2-444E-9025-D6FC2CFD01C6}" destId="{D16C993A-567E-4D2F-8990-BC947552FA99}" srcOrd="1" destOrd="0" parTransId="{A4B364A7-58CE-48C3-9D9D-41875BCD1848}" sibTransId="{FD5E53F2-1A32-4DBF-B65C-CD9B665664C4}"/>
    <dgm:cxn modelId="{9823236E-AF0A-413B-9D3F-CC9FC6D9EB45}" type="presOf" srcId="{89759A39-A752-4D11-A537-393F33784CB0}" destId="{7626B662-1A4C-4A68-A820-6D98C8CFB92B}" srcOrd="0" destOrd="0" presId="urn:microsoft.com/office/officeart/2005/8/layout/default"/>
    <dgm:cxn modelId="{FCFF8A16-1B45-42A2-84E0-E691500FE832}" type="presOf" srcId="{0F480FC2-0ED2-444E-9025-D6FC2CFD01C6}" destId="{B0C52751-885C-4ED6-A8AE-5BC4A669DEB6}" srcOrd="0" destOrd="0" presId="urn:microsoft.com/office/officeart/2005/8/layout/default"/>
    <dgm:cxn modelId="{372BF29F-967E-497E-820C-A0E5933F8D18}" srcId="{0F480FC2-0ED2-444E-9025-D6FC2CFD01C6}" destId="{928A4EAD-001E-4614-8E9A-42D864A3AB05}" srcOrd="4" destOrd="0" parTransId="{6F6E603E-B771-4279-BB1C-823F35728775}" sibTransId="{93CFF18D-C743-4100-A4E3-C8CB889344CC}"/>
    <dgm:cxn modelId="{1C9DF39E-6988-4564-AF9C-BB27F8BD75F3}" type="presOf" srcId="{FF0B422F-9C45-4D04-9C0D-83CDE409F235}" destId="{0074036A-CF45-4FC4-A10E-44683E006B53}" srcOrd="0" destOrd="0" presId="urn:microsoft.com/office/officeart/2005/8/layout/default"/>
    <dgm:cxn modelId="{B2249453-050D-4EF0-BD70-FD9E7585795E}" srcId="{0F480FC2-0ED2-444E-9025-D6FC2CFD01C6}" destId="{FF0B422F-9C45-4D04-9C0D-83CDE409F235}" srcOrd="3" destOrd="0" parTransId="{A9C39C15-4D3E-4DED-BF4A-0DE9558349F8}" sibTransId="{F9DAF0E9-558B-474A-A7E9-F6F8EDC273B8}"/>
    <dgm:cxn modelId="{9816B2FE-1695-49B4-8D57-45A2842E835E}" type="presParOf" srcId="{B0C52751-885C-4ED6-A8AE-5BC4A669DEB6}" destId="{7626B662-1A4C-4A68-A820-6D98C8CFB92B}" srcOrd="0" destOrd="0" presId="urn:microsoft.com/office/officeart/2005/8/layout/default"/>
    <dgm:cxn modelId="{F516D102-9444-450A-B1D4-D91DC1965F3E}" type="presParOf" srcId="{B0C52751-885C-4ED6-A8AE-5BC4A669DEB6}" destId="{AF324CFC-2713-4229-BD35-6DC445AC903A}" srcOrd="1" destOrd="0" presId="urn:microsoft.com/office/officeart/2005/8/layout/default"/>
    <dgm:cxn modelId="{13DD5CD8-F80A-4659-97E6-A5622F675509}" type="presParOf" srcId="{B0C52751-885C-4ED6-A8AE-5BC4A669DEB6}" destId="{37C355BD-0E92-4562-8B07-66FDACE0C34F}" srcOrd="2" destOrd="0" presId="urn:microsoft.com/office/officeart/2005/8/layout/default"/>
    <dgm:cxn modelId="{E456B860-AB8F-4A65-B9C2-B3992D942E18}" type="presParOf" srcId="{B0C52751-885C-4ED6-A8AE-5BC4A669DEB6}" destId="{A5EC50B2-172E-4B9B-85F3-4EA9FA12F105}" srcOrd="3" destOrd="0" presId="urn:microsoft.com/office/officeart/2005/8/layout/default"/>
    <dgm:cxn modelId="{34015225-11EA-4018-BD2A-A79486EDA184}" type="presParOf" srcId="{B0C52751-885C-4ED6-A8AE-5BC4A669DEB6}" destId="{66A4113F-0628-4433-AE92-62158581F92C}" srcOrd="4" destOrd="0" presId="urn:microsoft.com/office/officeart/2005/8/layout/default"/>
    <dgm:cxn modelId="{29F24788-DE13-4C4E-BC45-1D132745371A}" type="presParOf" srcId="{B0C52751-885C-4ED6-A8AE-5BC4A669DEB6}" destId="{EF2B6139-4DC4-437B-8629-BCA416358707}" srcOrd="5" destOrd="0" presId="urn:microsoft.com/office/officeart/2005/8/layout/default"/>
    <dgm:cxn modelId="{DC18B6C2-905D-4AF4-A61E-3F7502041535}" type="presParOf" srcId="{B0C52751-885C-4ED6-A8AE-5BC4A669DEB6}" destId="{0074036A-CF45-4FC4-A10E-44683E006B53}" srcOrd="6" destOrd="0" presId="urn:microsoft.com/office/officeart/2005/8/layout/default"/>
    <dgm:cxn modelId="{5D3979E0-5C5D-4301-A174-B9CF22B45FD9}" type="presParOf" srcId="{B0C52751-885C-4ED6-A8AE-5BC4A669DEB6}" destId="{C579D083-A751-4798-A0BD-DD83EF8509C1}" srcOrd="7" destOrd="0" presId="urn:microsoft.com/office/officeart/2005/8/layout/default"/>
    <dgm:cxn modelId="{ED8E6AE1-5793-441C-BB49-1BEDC3F07374}" type="presParOf" srcId="{B0C52751-885C-4ED6-A8AE-5BC4A669DEB6}" destId="{40AAD4DE-9B22-4FCC-A7D2-D01C4983DC76}" srcOrd="8" destOrd="0" presId="urn:microsoft.com/office/officeart/2005/8/layout/default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5F8BC53-3B36-4715-8BF0-997F7503CC62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4A34720-3886-4A7F-98B0-B59537E9BAC5}">
      <dgm:prSet phldrT="[Текст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sz="1200" dirty="0" smtClean="0">
            <a:latin typeface="Times New Roman" pitchFamily="18" charset="0"/>
            <a:cs typeface="Times New Roman" pitchFamily="18" charset="0"/>
          </a:endParaRPr>
        </a:p>
        <a:p>
          <a:endParaRPr lang="en-US" sz="1200" dirty="0" smtClean="0">
            <a:latin typeface="Times New Roman" pitchFamily="18" charset="0"/>
            <a:cs typeface="Times New Roman" pitchFamily="18" charset="0"/>
          </a:endParaRPr>
        </a:p>
        <a:p>
          <a:endParaRPr lang="en-US" sz="1200" dirty="0" smtClean="0">
            <a:latin typeface="Times New Roman" pitchFamily="18" charset="0"/>
            <a:cs typeface="Times New Roman" pitchFamily="18" charset="0"/>
          </a:endParaRPr>
        </a:p>
        <a:p>
          <a:endParaRPr lang="en-US" sz="1200" dirty="0" smtClean="0">
            <a:latin typeface="Times New Roman" pitchFamily="18" charset="0"/>
            <a:cs typeface="Times New Roman" pitchFamily="18" charset="0"/>
          </a:endParaRPr>
        </a:p>
        <a:p>
          <a:endParaRPr lang="en-US" sz="1200" dirty="0" smtClean="0">
            <a:latin typeface="Times New Roman" pitchFamily="18" charset="0"/>
            <a:cs typeface="Times New Roman" pitchFamily="18" charset="0"/>
          </a:endParaRPr>
        </a:p>
        <a:p>
          <a:endParaRPr lang="en-US" sz="1200" dirty="0" smtClean="0">
            <a:latin typeface="Times New Roman" pitchFamily="18" charset="0"/>
            <a:cs typeface="Times New Roman" pitchFamily="18" charset="0"/>
          </a:endParaRPr>
        </a:p>
        <a:p>
          <a:endParaRPr lang="en-US" sz="1200" dirty="0" smtClean="0">
            <a:latin typeface="Times New Roman" pitchFamily="18" charset="0"/>
            <a:cs typeface="Times New Roman" pitchFamily="18" charset="0"/>
          </a:endParaRPr>
        </a:p>
      </dgm:t>
    </dgm:pt>
    <dgm:pt modelId="{E8242553-F7A9-47FF-BE0D-0FC7F4ED3680}" type="parTrans" cxnId="{6B3ECA9A-41FC-454E-AA1A-EDBE77490355}">
      <dgm:prSet/>
      <dgm:spPr/>
      <dgm:t>
        <a:bodyPr/>
        <a:lstStyle/>
        <a:p>
          <a:endParaRPr lang="ru-RU"/>
        </a:p>
      </dgm:t>
    </dgm:pt>
    <dgm:pt modelId="{268B4B5B-2EE9-4A8B-B021-94077146E322}" type="sibTrans" cxnId="{6B3ECA9A-41FC-454E-AA1A-EDBE77490355}">
      <dgm:prSet/>
      <dgm:spPr/>
      <dgm:t>
        <a:bodyPr/>
        <a:lstStyle/>
        <a:p>
          <a:endParaRPr lang="ru-RU"/>
        </a:p>
      </dgm:t>
    </dgm:pt>
    <dgm:pt modelId="{0505AFA6-EDEB-490D-9ED7-25195306070E}">
      <dgm:prSet phldrT="[Текст]" custT="1"/>
      <dgm:spPr/>
      <dgm:t>
        <a:bodyPr/>
        <a:lstStyle/>
        <a:p>
          <a:r>
            <a:rPr lang="ru-RU" sz="1200" dirty="0" err="1" smtClean="0">
              <a:latin typeface="Times New Roman" pitchFamily="18" charset="0"/>
              <a:cs typeface="Times New Roman" pitchFamily="18" charset="0"/>
            </a:rPr>
            <a:t>Гринвальд</a:t>
          </a:r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 Виктория «</a:t>
          </a:r>
          <a:r>
            <a:rPr lang="kk-KZ" sz="1200" smtClean="0">
              <a:latin typeface="Times New Roman" pitchFamily="18" charset="0"/>
              <a:cs typeface="Times New Roman" pitchFamily="18" charset="0"/>
            </a:rPr>
            <a:t>Абай оқуларына” 1 место</a:t>
          </a:r>
          <a:endParaRPr lang="ru-RU" sz="1200" dirty="0">
            <a:latin typeface="Times New Roman" pitchFamily="18" charset="0"/>
            <a:cs typeface="Times New Roman" pitchFamily="18" charset="0"/>
          </a:endParaRPr>
        </a:p>
      </dgm:t>
    </dgm:pt>
    <dgm:pt modelId="{7B6C8E39-504C-4E90-9C09-AF929A7967DD}" type="parTrans" cxnId="{BB656B56-833D-4680-8C87-DFB5B8186585}">
      <dgm:prSet/>
      <dgm:spPr/>
      <dgm:t>
        <a:bodyPr/>
        <a:lstStyle/>
        <a:p>
          <a:endParaRPr lang="ru-RU"/>
        </a:p>
      </dgm:t>
    </dgm:pt>
    <dgm:pt modelId="{084790BE-9702-4BB8-A178-FBAF50FF97F4}" type="sibTrans" cxnId="{BB656B56-833D-4680-8C87-DFB5B8186585}">
      <dgm:prSet/>
      <dgm:spPr/>
      <dgm:t>
        <a:bodyPr/>
        <a:lstStyle/>
        <a:p>
          <a:endParaRPr lang="ru-RU"/>
        </a:p>
      </dgm:t>
    </dgm:pt>
    <dgm:pt modelId="{51B8EBCE-1117-4BD0-B119-B4BDF1CD4AAB}">
      <dgm:prSet phldrT="[Текст]" phldr="1"/>
      <dgm:spPr/>
      <dgm:t>
        <a:bodyPr/>
        <a:lstStyle/>
        <a:p>
          <a:endParaRPr lang="ru-RU"/>
        </a:p>
      </dgm:t>
    </dgm:pt>
    <dgm:pt modelId="{AC7DAF0F-E944-4E01-9054-D9EC74CB5EDF}" type="parTrans" cxnId="{4D404284-AD1D-43D7-9EC3-1AE11E7D39E0}">
      <dgm:prSet/>
      <dgm:spPr/>
      <dgm:t>
        <a:bodyPr/>
        <a:lstStyle/>
        <a:p>
          <a:endParaRPr lang="ru-RU"/>
        </a:p>
      </dgm:t>
    </dgm:pt>
    <dgm:pt modelId="{36E42391-AC60-466D-B2B4-D22D7AFAB59F}" type="sibTrans" cxnId="{4D404284-AD1D-43D7-9EC3-1AE11E7D39E0}">
      <dgm:prSet/>
      <dgm:spPr/>
      <dgm:t>
        <a:bodyPr/>
        <a:lstStyle/>
        <a:p>
          <a:endParaRPr lang="ru-RU"/>
        </a:p>
      </dgm:t>
    </dgm:pt>
    <dgm:pt modelId="{1CB12847-6573-4BAB-938E-C6EA5B7408F1}">
      <dgm:prSet phldrT="[Текст]" phldr="1"/>
      <dgm:spPr/>
      <dgm:t>
        <a:bodyPr/>
        <a:lstStyle/>
        <a:p>
          <a:endParaRPr lang="ru-RU"/>
        </a:p>
      </dgm:t>
    </dgm:pt>
    <dgm:pt modelId="{98CBCF0A-FD7D-4FDC-AC6C-B4ABD8882D04}" type="parTrans" cxnId="{E28421E6-A811-4CF0-99DF-C6B8CC8E2675}">
      <dgm:prSet/>
      <dgm:spPr/>
      <dgm:t>
        <a:bodyPr/>
        <a:lstStyle/>
        <a:p>
          <a:endParaRPr lang="ru-RU"/>
        </a:p>
      </dgm:t>
    </dgm:pt>
    <dgm:pt modelId="{367BEA6C-05E8-4996-8F96-46519EA27F39}" type="sibTrans" cxnId="{E28421E6-A811-4CF0-99DF-C6B8CC8E2675}">
      <dgm:prSet/>
      <dgm:spPr/>
      <dgm:t>
        <a:bodyPr/>
        <a:lstStyle/>
        <a:p>
          <a:endParaRPr lang="ru-RU"/>
        </a:p>
      </dgm:t>
    </dgm:pt>
    <dgm:pt modelId="{E4B11269-CA0B-4AF4-98A9-175066A28559}">
      <dgm:prSet phldrT="[Текст]" phldr="1"/>
      <dgm:spPr/>
      <dgm:t>
        <a:bodyPr/>
        <a:lstStyle/>
        <a:p>
          <a:endParaRPr lang="ru-RU"/>
        </a:p>
      </dgm:t>
    </dgm:pt>
    <dgm:pt modelId="{735F7C0B-9572-442A-96C5-26E92E0A14E5}" type="parTrans" cxnId="{8171019E-E38D-4EDA-AB64-4259B8062475}">
      <dgm:prSet/>
      <dgm:spPr/>
      <dgm:t>
        <a:bodyPr/>
        <a:lstStyle/>
        <a:p>
          <a:endParaRPr lang="ru-RU"/>
        </a:p>
      </dgm:t>
    </dgm:pt>
    <dgm:pt modelId="{FC0BB9C9-83F9-4CD6-99AD-5AB0CD3CFB67}" type="sibTrans" cxnId="{8171019E-E38D-4EDA-AB64-4259B8062475}">
      <dgm:prSet/>
      <dgm:spPr/>
      <dgm:t>
        <a:bodyPr/>
        <a:lstStyle/>
        <a:p>
          <a:endParaRPr lang="ru-RU"/>
        </a:p>
      </dgm:t>
    </dgm:pt>
    <dgm:pt modelId="{0568FC6B-6F04-4355-BCC4-9670E11AA9F6}" type="pres">
      <dgm:prSet presAssocID="{15F8BC53-3B36-4715-8BF0-997F7503CC62}" presName="diagram" presStyleCnt="0">
        <dgm:presLayoutVars>
          <dgm:dir/>
          <dgm:resizeHandles val="exact"/>
        </dgm:presLayoutVars>
      </dgm:prSet>
      <dgm:spPr/>
    </dgm:pt>
    <dgm:pt modelId="{EC0F3C22-F4AC-4B59-BE5B-E140AFC7955E}" type="pres">
      <dgm:prSet presAssocID="{14A34720-3886-4A7F-98B0-B59537E9BAC5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280C22-0B6B-47F5-A6B6-417F4047F53F}" type="pres">
      <dgm:prSet presAssocID="{268B4B5B-2EE9-4A8B-B021-94077146E322}" presName="sibTrans" presStyleCnt="0"/>
      <dgm:spPr/>
    </dgm:pt>
    <dgm:pt modelId="{00C19AAF-00A2-4669-B72B-F0444A6E26CB}" type="pres">
      <dgm:prSet presAssocID="{0505AFA6-EDEB-490D-9ED7-25195306070E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0CEDC7-1E79-4BC8-BE84-E50A5B5C2187}" type="pres">
      <dgm:prSet presAssocID="{084790BE-9702-4BB8-A178-FBAF50FF97F4}" presName="sibTrans" presStyleCnt="0"/>
      <dgm:spPr/>
    </dgm:pt>
    <dgm:pt modelId="{E55D0165-8D88-4A29-9B8B-D59F3BDDE641}" type="pres">
      <dgm:prSet presAssocID="{51B8EBCE-1117-4BD0-B119-B4BDF1CD4AAB}" presName="node" presStyleLbl="node1" presStyleIdx="2" presStyleCnt="5">
        <dgm:presLayoutVars>
          <dgm:bulletEnabled val="1"/>
        </dgm:presLayoutVars>
      </dgm:prSet>
      <dgm:spPr/>
    </dgm:pt>
    <dgm:pt modelId="{FB9447BD-AD48-44D1-898F-509E17B72B17}" type="pres">
      <dgm:prSet presAssocID="{36E42391-AC60-466D-B2B4-D22D7AFAB59F}" presName="sibTrans" presStyleCnt="0"/>
      <dgm:spPr/>
    </dgm:pt>
    <dgm:pt modelId="{E14C404C-61A4-4879-AD0F-213C1ED56D4D}" type="pres">
      <dgm:prSet presAssocID="{1CB12847-6573-4BAB-938E-C6EA5B7408F1}" presName="node" presStyleLbl="node1" presStyleIdx="3" presStyleCnt="5">
        <dgm:presLayoutVars>
          <dgm:bulletEnabled val="1"/>
        </dgm:presLayoutVars>
      </dgm:prSet>
      <dgm:spPr/>
    </dgm:pt>
    <dgm:pt modelId="{2E2AA95C-27F5-46FB-A4FD-C7A964255035}" type="pres">
      <dgm:prSet presAssocID="{367BEA6C-05E8-4996-8F96-46519EA27F39}" presName="sibTrans" presStyleCnt="0"/>
      <dgm:spPr/>
    </dgm:pt>
    <dgm:pt modelId="{0E7B1353-BA53-4E6C-9295-2C5829345A0F}" type="pres">
      <dgm:prSet presAssocID="{E4B11269-CA0B-4AF4-98A9-175066A28559}" presName="node" presStyleLbl="node1" presStyleIdx="4" presStyleCnt="5">
        <dgm:presLayoutVars>
          <dgm:bulletEnabled val="1"/>
        </dgm:presLayoutVars>
      </dgm:prSet>
      <dgm:spPr/>
    </dgm:pt>
  </dgm:ptLst>
  <dgm:cxnLst>
    <dgm:cxn modelId="{E28421E6-A811-4CF0-99DF-C6B8CC8E2675}" srcId="{15F8BC53-3B36-4715-8BF0-997F7503CC62}" destId="{1CB12847-6573-4BAB-938E-C6EA5B7408F1}" srcOrd="3" destOrd="0" parTransId="{98CBCF0A-FD7D-4FDC-AC6C-B4ABD8882D04}" sibTransId="{367BEA6C-05E8-4996-8F96-46519EA27F39}"/>
    <dgm:cxn modelId="{5DFE9605-9A5A-4B87-AFBE-DCF2F7422619}" type="presOf" srcId="{14A34720-3886-4A7F-98B0-B59537E9BAC5}" destId="{EC0F3C22-F4AC-4B59-BE5B-E140AFC7955E}" srcOrd="0" destOrd="0" presId="urn:microsoft.com/office/officeart/2005/8/layout/default"/>
    <dgm:cxn modelId="{6B5DAB5E-86AE-4A79-BD2E-5434D89A24B5}" type="presOf" srcId="{E4B11269-CA0B-4AF4-98A9-175066A28559}" destId="{0E7B1353-BA53-4E6C-9295-2C5829345A0F}" srcOrd="0" destOrd="0" presId="urn:microsoft.com/office/officeart/2005/8/layout/default"/>
    <dgm:cxn modelId="{8171019E-E38D-4EDA-AB64-4259B8062475}" srcId="{15F8BC53-3B36-4715-8BF0-997F7503CC62}" destId="{E4B11269-CA0B-4AF4-98A9-175066A28559}" srcOrd="4" destOrd="0" parTransId="{735F7C0B-9572-442A-96C5-26E92E0A14E5}" sibTransId="{FC0BB9C9-83F9-4CD6-99AD-5AB0CD3CFB67}"/>
    <dgm:cxn modelId="{BB656B56-833D-4680-8C87-DFB5B8186585}" srcId="{15F8BC53-3B36-4715-8BF0-997F7503CC62}" destId="{0505AFA6-EDEB-490D-9ED7-25195306070E}" srcOrd="1" destOrd="0" parTransId="{7B6C8E39-504C-4E90-9C09-AF929A7967DD}" sibTransId="{084790BE-9702-4BB8-A178-FBAF50FF97F4}"/>
    <dgm:cxn modelId="{93C5E8B4-18D3-4D82-BFE9-29D077A449B3}" type="presOf" srcId="{1CB12847-6573-4BAB-938E-C6EA5B7408F1}" destId="{E14C404C-61A4-4879-AD0F-213C1ED56D4D}" srcOrd="0" destOrd="0" presId="urn:microsoft.com/office/officeart/2005/8/layout/default"/>
    <dgm:cxn modelId="{4D404284-AD1D-43D7-9EC3-1AE11E7D39E0}" srcId="{15F8BC53-3B36-4715-8BF0-997F7503CC62}" destId="{51B8EBCE-1117-4BD0-B119-B4BDF1CD4AAB}" srcOrd="2" destOrd="0" parTransId="{AC7DAF0F-E944-4E01-9054-D9EC74CB5EDF}" sibTransId="{36E42391-AC60-466D-B2B4-D22D7AFAB59F}"/>
    <dgm:cxn modelId="{099CE283-11FA-4423-9A53-D317652265DA}" type="presOf" srcId="{0505AFA6-EDEB-490D-9ED7-25195306070E}" destId="{00C19AAF-00A2-4669-B72B-F0444A6E26CB}" srcOrd="0" destOrd="0" presId="urn:microsoft.com/office/officeart/2005/8/layout/default"/>
    <dgm:cxn modelId="{8AFDA985-9A06-4137-B331-B812390FEE56}" type="presOf" srcId="{15F8BC53-3B36-4715-8BF0-997F7503CC62}" destId="{0568FC6B-6F04-4355-BCC4-9670E11AA9F6}" srcOrd="0" destOrd="0" presId="urn:microsoft.com/office/officeart/2005/8/layout/default"/>
    <dgm:cxn modelId="{CBC345D5-BEB5-4AD9-B10B-4F26AA2DF097}" type="presOf" srcId="{51B8EBCE-1117-4BD0-B119-B4BDF1CD4AAB}" destId="{E55D0165-8D88-4A29-9B8B-D59F3BDDE641}" srcOrd="0" destOrd="0" presId="urn:microsoft.com/office/officeart/2005/8/layout/default"/>
    <dgm:cxn modelId="{6B3ECA9A-41FC-454E-AA1A-EDBE77490355}" srcId="{15F8BC53-3B36-4715-8BF0-997F7503CC62}" destId="{14A34720-3886-4A7F-98B0-B59537E9BAC5}" srcOrd="0" destOrd="0" parTransId="{E8242553-F7A9-47FF-BE0D-0FC7F4ED3680}" sibTransId="{268B4B5B-2EE9-4A8B-B021-94077146E322}"/>
    <dgm:cxn modelId="{3D773E8E-901F-4A52-8CCB-EE0409C9B85D}" type="presParOf" srcId="{0568FC6B-6F04-4355-BCC4-9670E11AA9F6}" destId="{EC0F3C22-F4AC-4B59-BE5B-E140AFC7955E}" srcOrd="0" destOrd="0" presId="urn:microsoft.com/office/officeart/2005/8/layout/default"/>
    <dgm:cxn modelId="{3DCEB061-43F1-42F9-B52B-123D98470DBF}" type="presParOf" srcId="{0568FC6B-6F04-4355-BCC4-9670E11AA9F6}" destId="{84280C22-0B6B-47F5-A6B6-417F4047F53F}" srcOrd="1" destOrd="0" presId="urn:microsoft.com/office/officeart/2005/8/layout/default"/>
    <dgm:cxn modelId="{136355DC-A3EE-4E85-A10D-5CB459EF0170}" type="presParOf" srcId="{0568FC6B-6F04-4355-BCC4-9670E11AA9F6}" destId="{00C19AAF-00A2-4669-B72B-F0444A6E26CB}" srcOrd="2" destOrd="0" presId="urn:microsoft.com/office/officeart/2005/8/layout/default"/>
    <dgm:cxn modelId="{C42A0147-2D32-4049-81DA-9FE8B676B037}" type="presParOf" srcId="{0568FC6B-6F04-4355-BCC4-9670E11AA9F6}" destId="{A10CEDC7-1E79-4BC8-BE84-E50A5B5C2187}" srcOrd="3" destOrd="0" presId="urn:microsoft.com/office/officeart/2005/8/layout/default"/>
    <dgm:cxn modelId="{2B7C20EC-6CE0-4AA8-8356-D2881D972A0A}" type="presParOf" srcId="{0568FC6B-6F04-4355-BCC4-9670E11AA9F6}" destId="{E55D0165-8D88-4A29-9B8B-D59F3BDDE641}" srcOrd="4" destOrd="0" presId="urn:microsoft.com/office/officeart/2005/8/layout/default"/>
    <dgm:cxn modelId="{AC1EF9AD-A6DB-4AD8-A98A-9663ED30592A}" type="presParOf" srcId="{0568FC6B-6F04-4355-BCC4-9670E11AA9F6}" destId="{FB9447BD-AD48-44D1-898F-509E17B72B17}" srcOrd="5" destOrd="0" presId="urn:microsoft.com/office/officeart/2005/8/layout/default"/>
    <dgm:cxn modelId="{30BF00C8-8FFA-4B2D-87E8-8DDD325F025A}" type="presParOf" srcId="{0568FC6B-6F04-4355-BCC4-9670E11AA9F6}" destId="{E14C404C-61A4-4879-AD0F-213C1ED56D4D}" srcOrd="6" destOrd="0" presId="urn:microsoft.com/office/officeart/2005/8/layout/default"/>
    <dgm:cxn modelId="{D0B3F1F3-8EB2-468D-9F4F-162874A3F9D1}" type="presParOf" srcId="{0568FC6B-6F04-4355-BCC4-9670E11AA9F6}" destId="{2E2AA95C-27F5-46FB-A4FD-C7A964255035}" srcOrd="7" destOrd="0" presId="urn:microsoft.com/office/officeart/2005/8/layout/default"/>
    <dgm:cxn modelId="{48D2B53A-3593-4808-8354-2B3D45565715}" type="presParOf" srcId="{0568FC6B-6F04-4355-BCC4-9670E11AA9F6}" destId="{0E7B1353-BA53-4E6C-9295-2C5829345A0F}" srcOrd="8" destOrd="0" presId="urn:microsoft.com/office/officeart/2005/8/layout/default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1E96BF7-BB18-41C1-8429-795F6C4BB035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04D65BE-0790-448C-AB5E-AD30E2895AAB}">
      <dgm:prSet phldrT="[Текст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kk-KZ" sz="2800" dirty="0" smtClean="0">
            <a:solidFill>
              <a:srgbClr val="FFFF00"/>
            </a:solidFill>
          </a:endParaRPr>
        </a:p>
        <a:p>
          <a:endParaRPr lang="kk-KZ" sz="2800" dirty="0" smtClean="0">
            <a:solidFill>
              <a:srgbClr val="FFFF00"/>
            </a:solidFill>
          </a:endParaRPr>
        </a:p>
        <a:p>
          <a:endParaRPr lang="kk-KZ" sz="2800" dirty="0" smtClean="0">
            <a:solidFill>
              <a:srgbClr val="FFFF00"/>
            </a:solidFill>
          </a:endParaRPr>
        </a:p>
        <a:p>
          <a:r>
            <a:rPr lang="kk-KZ" sz="2800" dirty="0" smtClean="0">
              <a:solidFill>
                <a:srgbClr val="FFFF00"/>
              </a:solidFill>
            </a:rPr>
            <a:t>Тіл дарыны</a:t>
          </a:r>
          <a:endParaRPr lang="ru-RU" sz="2800" dirty="0">
            <a:solidFill>
              <a:srgbClr val="FFFF00"/>
            </a:solidFill>
          </a:endParaRPr>
        </a:p>
      </dgm:t>
    </dgm:pt>
    <dgm:pt modelId="{014C8232-9616-4E3A-A807-FD4C669F0F35}" type="parTrans" cxnId="{9DE3F405-6003-47BA-A4F6-3F5666AEC1F1}">
      <dgm:prSet/>
      <dgm:spPr/>
      <dgm:t>
        <a:bodyPr/>
        <a:lstStyle/>
        <a:p>
          <a:endParaRPr lang="ru-RU"/>
        </a:p>
      </dgm:t>
    </dgm:pt>
    <dgm:pt modelId="{1999E7C8-CCEB-4C0A-BD40-347967F8155F}" type="sibTrans" cxnId="{9DE3F405-6003-47BA-A4F6-3F5666AEC1F1}">
      <dgm:prSet/>
      <dgm:spPr/>
      <dgm:t>
        <a:bodyPr/>
        <a:lstStyle/>
        <a:p>
          <a:endParaRPr lang="ru-RU"/>
        </a:p>
      </dgm:t>
    </dgm:pt>
    <dgm:pt modelId="{8B3CD666-BC85-4E8E-AC2E-BB93CCAB7F8B}">
      <dgm:prSet phldrT="[Текст]"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kk-KZ" sz="2800" dirty="0" smtClean="0">
            <a:solidFill>
              <a:srgbClr val="FFFF00"/>
            </a:solidFill>
          </a:endParaRPr>
        </a:p>
        <a:p>
          <a:endParaRPr lang="kk-KZ" sz="2800" dirty="0" smtClean="0">
            <a:solidFill>
              <a:srgbClr val="FFFF00"/>
            </a:solidFill>
          </a:endParaRPr>
        </a:p>
        <a:p>
          <a:endParaRPr lang="kk-KZ" sz="2800" dirty="0" smtClean="0">
            <a:solidFill>
              <a:srgbClr val="FFFF00"/>
            </a:solidFill>
          </a:endParaRPr>
        </a:p>
        <a:p>
          <a:r>
            <a:rPr lang="kk-KZ" sz="2800" dirty="0" smtClean="0">
              <a:solidFill>
                <a:srgbClr val="FFFF00"/>
              </a:solidFill>
            </a:rPr>
            <a:t>Тоғызқұмалақ</a:t>
          </a:r>
          <a:endParaRPr lang="ru-RU" sz="2800" dirty="0">
            <a:solidFill>
              <a:srgbClr val="FFFF00"/>
            </a:solidFill>
          </a:endParaRPr>
        </a:p>
      </dgm:t>
    </dgm:pt>
    <dgm:pt modelId="{0A49FB66-8A92-42D0-B445-8BA722B28EC1}" type="parTrans" cxnId="{B444CF23-9622-4E81-8FD1-0043A7564F18}">
      <dgm:prSet/>
      <dgm:spPr/>
      <dgm:t>
        <a:bodyPr/>
        <a:lstStyle/>
        <a:p>
          <a:endParaRPr lang="ru-RU"/>
        </a:p>
      </dgm:t>
    </dgm:pt>
    <dgm:pt modelId="{37AA386A-E7C8-497D-B32D-549C7A4B2FCD}" type="sibTrans" cxnId="{B444CF23-9622-4E81-8FD1-0043A7564F18}">
      <dgm:prSet/>
      <dgm:spPr/>
      <dgm:t>
        <a:bodyPr/>
        <a:lstStyle/>
        <a:p>
          <a:endParaRPr lang="ru-RU"/>
        </a:p>
      </dgm:t>
    </dgm:pt>
    <dgm:pt modelId="{B4C961C3-7DA2-454F-A06C-0DE8C964AF9F}">
      <dgm:prSet phldrT="[Текст]" phldr="1"/>
      <dgm:spPr/>
      <dgm:t>
        <a:bodyPr/>
        <a:lstStyle/>
        <a:p>
          <a:endParaRPr lang="ru-RU"/>
        </a:p>
      </dgm:t>
    </dgm:pt>
    <dgm:pt modelId="{9E9FE23F-699B-44CA-800C-00D3A1B3BB73}" type="parTrans" cxnId="{D7931AD0-C6CE-430D-8F6A-4B32A0FBB35F}">
      <dgm:prSet/>
      <dgm:spPr/>
      <dgm:t>
        <a:bodyPr/>
        <a:lstStyle/>
        <a:p>
          <a:endParaRPr lang="ru-RU"/>
        </a:p>
      </dgm:t>
    </dgm:pt>
    <dgm:pt modelId="{AB87AA41-E2FA-4910-9CC3-A9ACF44F1006}" type="sibTrans" cxnId="{D7931AD0-C6CE-430D-8F6A-4B32A0FBB35F}">
      <dgm:prSet/>
      <dgm:spPr/>
      <dgm:t>
        <a:bodyPr/>
        <a:lstStyle/>
        <a:p>
          <a:endParaRPr lang="ru-RU"/>
        </a:p>
      </dgm:t>
    </dgm:pt>
    <dgm:pt modelId="{EFCBF1B1-17C8-46E1-89D9-7B79FE9440F7}">
      <dgm:prSet phldrT="[Текст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FCD4C105-DA25-4533-9508-6DD32F6F3850}" type="parTrans" cxnId="{2A22A55C-E155-4495-8FBE-528FF4E8C4FE}">
      <dgm:prSet/>
      <dgm:spPr/>
      <dgm:t>
        <a:bodyPr/>
        <a:lstStyle/>
        <a:p>
          <a:endParaRPr lang="ru-RU"/>
        </a:p>
      </dgm:t>
    </dgm:pt>
    <dgm:pt modelId="{87B4626A-307E-4B95-A06A-241346B521A0}" type="sibTrans" cxnId="{2A22A55C-E155-4495-8FBE-528FF4E8C4FE}">
      <dgm:prSet/>
      <dgm:spPr/>
      <dgm:t>
        <a:bodyPr/>
        <a:lstStyle/>
        <a:p>
          <a:endParaRPr lang="ru-RU"/>
        </a:p>
      </dgm:t>
    </dgm:pt>
    <dgm:pt modelId="{172B968F-5084-476A-B25A-C675C753930B}">
      <dgm:prSet phldrT="[Текст]" custT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 sz="1400" dirty="0" smtClean="0">
            <a:latin typeface="Times New Roman" pitchFamily="18" charset="0"/>
            <a:cs typeface="Times New Roman" pitchFamily="18" charset="0"/>
          </a:endParaRPr>
        </a:p>
        <a:p>
          <a:endParaRPr lang="ru-RU" sz="1400" dirty="0" smtClean="0">
            <a:latin typeface="Times New Roman" pitchFamily="18" charset="0"/>
            <a:cs typeface="Times New Roman" pitchFamily="18" charset="0"/>
          </a:endParaRPr>
        </a:p>
        <a:p>
          <a:endParaRPr lang="ru-RU" sz="1400" dirty="0" smtClean="0">
            <a:latin typeface="Times New Roman" pitchFamily="18" charset="0"/>
            <a:cs typeface="Times New Roman" pitchFamily="18" charset="0"/>
          </a:endParaRPr>
        </a:p>
        <a:p>
          <a:endParaRPr lang="ru-RU" sz="1400" dirty="0" smtClean="0">
            <a:latin typeface="Times New Roman" pitchFamily="18" charset="0"/>
            <a:cs typeface="Times New Roman" pitchFamily="18" charset="0"/>
          </a:endParaRPr>
        </a:p>
        <a:p>
          <a:endParaRPr lang="ru-RU" sz="1400" dirty="0" smtClean="0">
            <a:latin typeface="Times New Roman" pitchFamily="18" charset="0"/>
            <a:cs typeface="Times New Roman" pitchFamily="18" charset="0"/>
          </a:endParaRPr>
        </a:p>
        <a:p>
          <a:endParaRPr lang="ru-RU" sz="1400" dirty="0" smtClean="0">
            <a:latin typeface="Times New Roman" pitchFamily="18" charset="0"/>
            <a:cs typeface="Times New Roman" pitchFamily="18" charset="0"/>
          </a:endParaRPr>
        </a:p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Урок казахского языка учитель начальных классов </a:t>
          </a:r>
          <a:r>
            <a:rPr lang="ru-RU" sz="1400" dirty="0" err="1" smtClean="0">
              <a:latin typeface="Times New Roman" pitchFamily="18" charset="0"/>
              <a:cs typeface="Times New Roman" pitchFamily="18" charset="0"/>
            </a:rPr>
            <a:t>Мотекей</a:t>
          </a:r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dirty="0" err="1" smtClean="0">
              <a:latin typeface="Times New Roman" pitchFamily="18" charset="0"/>
              <a:cs typeface="Times New Roman" pitchFamily="18" charset="0"/>
            </a:rPr>
            <a:t>Сайран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8CCB35D3-A22C-4B56-8014-BDA6BF4DCF72}" type="parTrans" cxnId="{A75D4907-41F0-46DF-B82B-94751BC5A90F}">
      <dgm:prSet/>
      <dgm:spPr/>
      <dgm:t>
        <a:bodyPr/>
        <a:lstStyle/>
        <a:p>
          <a:endParaRPr lang="ru-RU"/>
        </a:p>
      </dgm:t>
    </dgm:pt>
    <dgm:pt modelId="{8480FE33-7C5E-404D-9463-276C2707C351}" type="sibTrans" cxnId="{A75D4907-41F0-46DF-B82B-94751BC5A90F}">
      <dgm:prSet/>
      <dgm:spPr/>
      <dgm:t>
        <a:bodyPr/>
        <a:lstStyle/>
        <a:p>
          <a:endParaRPr lang="ru-RU"/>
        </a:p>
      </dgm:t>
    </dgm:pt>
    <dgm:pt modelId="{279C6ACF-EA19-46F4-A51D-AF924DCD3E95}" type="pres">
      <dgm:prSet presAssocID="{C1E96BF7-BB18-41C1-8429-795F6C4BB03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CDBCE2F-F945-4265-BDA0-A2D864C696F3}" type="pres">
      <dgm:prSet presAssocID="{104D65BE-0790-448C-AB5E-AD30E2895AAB}" presName="node" presStyleLbl="node1" presStyleIdx="0" presStyleCnt="5" custLinFactNeighborY="9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4F3B1A-939A-488B-8DA9-C003CCDADC42}" type="pres">
      <dgm:prSet presAssocID="{1999E7C8-CCEB-4C0A-BD40-347967F8155F}" presName="sibTrans" presStyleCnt="0"/>
      <dgm:spPr/>
    </dgm:pt>
    <dgm:pt modelId="{68B1637D-3ABE-40C4-B289-A18050DA0905}" type="pres">
      <dgm:prSet presAssocID="{8B3CD666-BC85-4E8E-AC2E-BB93CCAB7F8B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57FAE0-28A7-4317-983E-B624098C24C5}" type="pres">
      <dgm:prSet presAssocID="{37AA386A-E7C8-497D-B32D-549C7A4B2FCD}" presName="sibTrans" presStyleCnt="0"/>
      <dgm:spPr/>
    </dgm:pt>
    <dgm:pt modelId="{D4EB44F7-E3F9-4922-BAE3-70774200168D}" type="pres">
      <dgm:prSet presAssocID="{B4C961C3-7DA2-454F-A06C-0DE8C964AF9F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C930E6-80F7-4244-B315-92442A0BF7BA}" type="pres">
      <dgm:prSet presAssocID="{AB87AA41-E2FA-4910-9CC3-A9ACF44F1006}" presName="sibTrans" presStyleCnt="0"/>
      <dgm:spPr/>
    </dgm:pt>
    <dgm:pt modelId="{57A7FE03-746F-4CBA-A5BC-31641D484C6E}" type="pres">
      <dgm:prSet presAssocID="{EFCBF1B1-17C8-46E1-89D9-7B79FE9440F7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545EBF-73C2-4E73-907B-9852299EBDA6}" type="pres">
      <dgm:prSet presAssocID="{87B4626A-307E-4B95-A06A-241346B521A0}" presName="sibTrans" presStyleCnt="0"/>
      <dgm:spPr/>
    </dgm:pt>
    <dgm:pt modelId="{9095C4AB-721B-4401-ADAD-C2407BB57039}" type="pres">
      <dgm:prSet presAssocID="{172B968F-5084-476A-B25A-C675C753930B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A22A55C-E155-4495-8FBE-528FF4E8C4FE}" srcId="{C1E96BF7-BB18-41C1-8429-795F6C4BB035}" destId="{EFCBF1B1-17C8-46E1-89D9-7B79FE9440F7}" srcOrd="3" destOrd="0" parTransId="{FCD4C105-DA25-4533-9508-6DD32F6F3850}" sibTransId="{87B4626A-307E-4B95-A06A-241346B521A0}"/>
    <dgm:cxn modelId="{9DE3F405-6003-47BA-A4F6-3F5666AEC1F1}" srcId="{C1E96BF7-BB18-41C1-8429-795F6C4BB035}" destId="{104D65BE-0790-448C-AB5E-AD30E2895AAB}" srcOrd="0" destOrd="0" parTransId="{014C8232-9616-4E3A-A807-FD4C669F0F35}" sibTransId="{1999E7C8-CCEB-4C0A-BD40-347967F8155F}"/>
    <dgm:cxn modelId="{A75D4907-41F0-46DF-B82B-94751BC5A90F}" srcId="{C1E96BF7-BB18-41C1-8429-795F6C4BB035}" destId="{172B968F-5084-476A-B25A-C675C753930B}" srcOrd="4" destOrd="0" parTransId="{8CCB35D3-A22C-4B56-8014-BDA6BF4DCF72}" sibTransId="{8480FE33-7C5E-404D-9463-276C2707C351}"/>
    <dgm:cxn modelId="{ECCE8380-7F97-4388-8BDB-C9F23F1ED75E}" type="presOf" srcId="{B4C961C3-7DA2-454F-A06C-0DE8C964AF9F}" destId="{D4EB44F7-E3F9-4922-BAE3-70774200168D}" srcOrd="0" destOrd="0" presId="urn:microsoft.com/office/officeart/2005/8/layout/default"/>
    <dgm:cxn modelId="{D7931AD0-C6CE-430D-8F6A-4B32A0FBB35F}" srcId="{C1E96BF7-BB18-41C1-8429-795F6C4BB035}" destId="{B4C961C3-7DA2-454F-A06C-0DE8C964AF9F}" srcOrd="2" destOrd="0" parTransId="{9E9FE23F-699B-44CA-800C-00D3A1B3BB73}" sibTransId="{AB87AA41-E2FA-4910-9CC3-A9ACF44F1006}"/>
    <dgm:cxn modelId="{B444CF23-9622-4E81-8FD1-0043A7564F18}" srcId="{C1E96BF7-BB18-41C1-8429-795F6C4BB035}" destId="{8B3CD666-BC85-4E8E-AC2E-BB93CCAB7F8B}" srcOrd="1" destOrd="0" parTransId="{0A49FB66-8A92-42D0-B445-8BA722B28EC1}" sibTransId="{37AA386A-E7C8-497D-B32D-549C7A4B2FCD}"/>
    <dgm:cxn modelId="{D3F168B6-E6A1-4890-994B-E0CCBAD1085E}" type="presOf" srcId="{8B3CD666-BC85-4E8E-AC2E-BB93CCAB7F8B}" destId="{68B1637D-3ABE-40C4-B289-A18050DA0905}" srcOrd="0" destOrd="0" presId="urn:microsoft.com/office/officeart/2005/8/layout/default"/>
    <dgm:cxn modelId="{0AE3C08A-9923-4F6C-BE0F-68F3F48B2FDC}" type="presOf" srcId="{172B968F-5084-476A-B25A-C675C753930B}" destId="{9095C4AB-721B-4401-ADAD-C2407BB57039}" srcOrd="0" destOrd="0" presId="urn:microsoft.com/office/officeart/2005/8/layout/default"/>
    <dgm:cxn modelId="{E3E20885-5E69-4691-8187-F22D19ECAA07}" type="presOf" srcId="{104D65BE-0790-448C-AB5E-AD30E2895AAB}" destId="{6CDBCE2F-F945-4265-BDA0-A2D864C696F3}" srcOrd="0" destOrd="0" presId="urn:microsoft.com/office/officeart/2005/8/layout/default"/>
    <dgm:cxn modelId="{CAB30994-0FE8-4750-B72B-AE1D28CEB695}" type="presOf" srcId="{C1E96BF7-BB18-41C1-8429-795F6C4BB035}" destId="{279C6ACF-EA19-46F4-A51D-AF924DCD3E95}" srcOrd="0" destOrd="0" presId="urn:microsoft.com/office/officeart/2005/8/layout/default"/>
    <dgm:cxn modelId="{CB3C52BF-1678-4B10-8C88-A83D5D975F0F}" type="presOf" srcId="{EFCBF1B1-17C8-46E1-89D9-7B79FE9440F7}" destId="{57A7FE03-746F-4CBA-A5BC-31641D484C6E}" srcOrd="0" destOrd="0" presId="urn:microsoft.com/office/officeart/2005/8/layout/default"/>
    <dgm:cxn modelId="{7E031900-B54F-4004-A8A3-939AE6150BCD}" type="presParOf" srcId="{279C6ACF-EA19-46F4-A51D-AF924DCD3E95}" destId="{6CDBCE2F-F945-4265-BDA0-A2D864C696F3}" srcOrd="0" destOrd="0" presId="urn:microsoft.com/office/officeart/2005/8/layout/default"/>
    <dgm:cxn modelId="{6C35EEBD-ECED-46E1-81EC-6869529A187E}" type="presParOf" srcId="{279C6ACF-EA19-46F4-A51D-AF924DCD3E95}" destId="{A74F3B1A-939A-488B-8DA9-C003CCDADC42}" srcOrd="1" destOrd="0" presId="urn:microsoft.com/office/officeart/2005/8/layout/default"/>
    <dgm:cxn modelId="{83D6F330-1C73-495E-9959-CCD0F5C43B8C}" type="presParOf" srcId="{279C6ACF-EA19-46F4-A51D-AF924DCD3E95}" destId="{68B1637D-3ABE-40C4-B289-A18050DA0905}" srcOrd="2" destOrd="0" presId="urn:microsoft.com/office/officeart/2005/8/layout/default"/>
    <dgm:cxn modelId="{0C4DB82C-92EB-4329-A1EC-4BD6968747D2}" type="presParOf" srcId="{279C6ACF-EA19-46F4-A51D-AF924DCD3E95}" destId="{C757FAE0-28A7-4317-983E-B624098C24C5}" srcOrd="3" destOrd="0" presId="urn:microsoft.com/office/officeart/2005/8/layout/default"/>
    <dgm:cxn modelId="{177ED203-2514-4F7A-B777-DAFFB72C244C}" type="presParOf" srcId="{279C6ACF-EA19-46F4-A51D-AF924DCD3E95}" destId="{D4EB44F7-E3F9-4922-BAE3-70774200168D}" srcOrd="4" destOrd="0" presId="urn:microsoft.com/office/officeart/2005/8/layout/default"/>
    <dgm:cxn modelId="{11F0CCB5-CDEB-4C1F-AA21-8925C7C3F9E1}" type="presParOf" srcId="{279C6ACF-EA19-46F4-A51D-AF924DCD3E95}" destId="{08C930E6-80F7-4244-B315-92442A0BF7BA}" srcOrd="5" destOrd="0" presId="urn:microsoft.com/office/officeart/2005/8/layout/default"/>
    <dgm:cxn modelId="{F666EEAC-59CF-4D42-AB45-718F1E4B922F}" type="presParOf" srcId="{279C6ACF-EA19-46F4-A51D-AF924DCD3E95}" destId="{57A7FE03-746F-4CBA-A5BC-31641D484C6E}" srcOrd="6" destOrd="0" presId="urn:microsoft.com/office/officeart/2005/8/layout/default"/>
    <dgm:cxn modelId="{E9E76162-E6A9-41E0-88ED-78088D759244}" type="presParOf" srcId="{279C6ACF-EA19-46F4-A51D-AF924DCD3E95}" destId="{CA545EBF-73C2-4E73-907B-9852299EBDA6}" srcOrd="7" destOrd="0" presId="urn:microsoft.com/office/officeart/2005/8/layout/default"/>
    <dgm:cxn modelId="{A4F588F2-8CC5-4E9C-BD12-79B02C4523EA}" type="presParOf" srcId="{279C6ACF-EA19-46F4-A51D-AF924DCD3E95}" destId="{9095C4AB-721B-4401-ADAD-C2407BB57039}" srcOrd="8" destOrd="0" presId="urn:microsoft.com/office/officeart/2005/8/layout/default"/>
  </dgm:cxnLst>
  <dgm:bg/>
  <dgm:whole/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60DB955-990E-458E-96A9-18CF87FB3FC4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4B684BA-639F-4151-9C06-6993948B61DB}">
      <dgm:prSet phldrT="[Текст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kk-KZ" sz="1200" dirty="0" smtClean="0">
            <a:latin typeface="Times New Roman" pitchFamily="18" charset="0"/>
            <a:cs typeface="Times New Roman" pitchFamily="18" charset="0"/>
          </a:endParaRPr>
        </a:p>
        <a:p>
          <a:endParaRPr lang="kk-KZ" sz="1200" dirty="0" smtClean="0">
            <a:latin typeface="Times New Roman" pitchFamily="18" charset="0"/>
            <a:cs typeface="Times New Roman" pitchFamily="18" charset="0"/>
          </a:endParaRPr>
        </a:p>
        <a:p>
          <a:endParaRPr lang="kk-KZ" sz="1200" dirty="0" smtClean="0">
            <a:latin typeface="Times New Roman" pitchFamily="18" charset="0"/>
            <a:cs typeface="Times New Roman" pitchFamily="18" charset="0"/>
          </a:endParaRPr>
        </a:p>
        <a:p>
          <a:endParaRPr lang="kk-KZ" sz="1200" dirty="0" smtClean="0">
            <a:latin typeface="Times New Roman" pitchFamily="18" charset="0"/>
            <a:cs typeface="Times New Roman" pitchFamily="18" charset="0"/>
          </a:endParaRPr>
        </a:p>
        <a:p>
          <a:endParaRPr lang="kk-KZ" sz="1200" dirty="0" smtClean="0">
            <a:latin typeface="Times New Roman" pitchFamily="18" charset="0"/>
            <a:cs typeface="Times New Roman" pitchFamily="18" charset="0"/>
          </a:endParaRPr>
        </a:p>
        <a:p>
          <a:endParaRPr lang="kk-KZ" sz="1200" dirty="0" smtClean="0">
            <a:latin typeface="Times New Roman" pitchFamily="18" charset="0"/>
            <a:cs typeface="Times New Roman" pitchFamily="18" charset="0"/>
          </a:endParaRPr>
        </a:p>
        <a:p>
          <a:endParaRPr lang="kk-KZ" sz="1200" dirty="0" smtClean="0">
            <a:latin typeface="Times New Roman" pitchFamily="18" charset="0"/>
            <a:cs typeface="Times New Roman" pitchFamily="18" charset="0"/>
          </a:endParaRPr>
        </a:p>
        <a:p>
          <a:endParaRPr lang="kk-KZ" sz="1200" dirty="0" smtClean="0">
            <a:latin typeface="Times New Roman" pitchFamily="18" charset="0"/>
            <a:cs typeface="Times New Roman" pitchFamily="18" charset="0"/>
          </a:endParaRPr>
        </a:p>
        <a:p>
          <a:endParaRPr lang="kk-KZ" sz="1200" dirty="0" smtClean="0">
            <a:latin typeface="Times New Roman" pitchFamily="18" charset="0"/>
            <a:cs typeface="Times New Roman" pitchFamily="18" charset="0"/>
          </a:endParaRPr>
        </a:p>
        <a:p>
          <a:endParaRPr lang="kk-KZ" sz="1200" dirty="0" smtClean="0">
            <a:latin typeface="Times New Roman" pitchFamily="18" charset="0"/>
            <a:cs typeface="Times New Roman" pitchFamily="18" charset="0"/>
          </a:endParaRPr>
        </a:p>
        <a:p>
          <a:r>
            <a:rPr lang="kk-KZ" sz="1200" dirty="0" smtClean="0">
              <a:latin typeface="Times New Roman" pitchFamily="18" charset="0"/>
              <a:cs typeface="Times New Roman" pitchFamily="18" charset="0"/>
            </a:rPr>
            <a:t>Учитель начальных классов Юрченко В</a:t>
          </a:r>
          <a:r>
            <a:rPr lang="ru-RU" sz="1200" smtClean="0">
              <a:latin typeface="Times New Roman" pitchFamily="18" charset="0"/>
              <a:cs typeface="Times New Roman" pitchFamily="18" charset="0"/>
            </a:rPr>
            <a:t>.А.</a:t>
          </a:r>
          <a:endParaRPr lang="ru-RU" sz="1200" dirty="0">
            <a:latin typeface="Times New Roman" pitchFamily="18" charset="0"/>
            <a:cs typeface="Times New Roman" pitchFamily="18" charset="0"/>
          </a:endParaRPr>
        </a:p>
      </dgm:t>
    </dgm:pt>
    <dgm:pt modelId="{6ADCE304-2C2E-4749-86FA-0A0CD99979DB}" type="parTrans" cxnId="{B2E38258-C6AA-4A24-AF4D-D8F6A066DA85}">
      <dgm:prSet/>
      <dgm:spPr/>
      <dgm:t>
        <a:bodyPr/>
        <a:lstStyle/>
        <a:p>
          <a:endParaRPr lang="ru-RU"/>
        </a:p>
      </dgm:t>
    </dgm:pt>
    <dgm:pt modelId="{159BBFAA-58B2-4AFB-AB33-50729D5C9E6D}" type="sibTrans" cxnId="{B2E38258-C6AA-4A24-AF4D-D8F6A066DA85}">
      <dgm:prSet/>
      <dgm:spPr/>
      <dgm:t>
        <a:bodyPr/>
        <a:lstStyle/>
        <a:p>
          <a:endParaRPr lang="ru-RU"/>
        </a:p>
      </dgm:t>
    </dgm:pt>
    <dgm:pt modelId="{CD83AECC-A441-471A-ADFB-731B2948DFDB}">
      <dgm:prSet phldrT="[Текст]"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 sz="1600" dirty="0" smtClean="0">
            <a:latin typeface="Times New Roman" pitchFamily="18" charset="0"/>
            <a:cs typeface="Times New Roman" pitchFamily="18" charset="0"/>
          </a:endParaRPr>
        </a:p>
        <a:p>
          <a:endParaRPr lang="ru-RU" sz="1600" dirty="0" smtClean="0">
            <a:latin typeface="Times New Roman" pitchFamily="18" charset="0"/>
            <a:cs typeface="Times New Roman" pitchFamily="18" charset="0"/>
          </a:endParaRPr>
        </a:p>
        <a:p>
          <a:endParaRPr lang="ru-RU" sz="1600" dirty="0" smtClean="0">
            <a:latin typeface="Times New Roman" pitchFamily="18" charset="0"/>
            <a:cs typeface="Times New Roman" pitchFamily="18" charset="0"/>
          </a:endParaRPr>
        </a:p>
        <a:p>
          <a:endParaRPr lang="ru-RU" sz="1600" dirty="0" smtClean="0">
            <a:latin typeface="Times New Roman" pitchFamily="18" charset="0"/>
            <a:cs typeface="Times New Roman" pitchFamily="18" charset="0"/>
          </a:endParaRPr>
        </a:p>
        <a:p>
          <a:endParaRPr lang="ru-RU" sz="1600" dirty="0" smtClean="0">
            <a:latin typeface="Times New Roman" pitchFamily="18" charset="0"/>
            <a:cs typeface="Times New Roman" pitchFamily="18" charset="0"/>
          </a:endParaRPr>
        </a:p>
        <a:p>
          <a:endParaRPr lang="ru-RU" sz="1600" dirty="0" smtClean="0">
            <a:latin typeface="Times New Roman" pitchFamily="18" charset="0"/>
            <a:cs typeface="Times New Roman" pitchFamily="18" charset="0"/>
          </a:endParaRPr>
        </a:p>
        <a:p>
          <a:endParaRPr lang="ru-RU" sz="1600" dirty="0" smtClean="0">
            <a:latin typeface="Times New Roman" pitchFamily="18" charset="0"/>
            <a:cs typeface="Times New Roman" pitchFamily="18" charset="0"/>
          </a:endParaRPr>
        </a:p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Урок</a:t>
          </a:r>
          <a:r>
            <a:rPr lang="ru-RU" sz="1600" baseline="0" dirty="0" smtClean="0">
              <a:latin typeface="Times New Roman" pitchFamily="18" charset="0"/>
              <a:cs typeface="Times New Roman" pitchFamily="18" charset="0"/>
            </a:rPr>
            <a:t> математики учитель </a:t>
          </a:r>
          <a:r>
            <a:rPr lang="ru-RU" sz="1600" baseline="0" dirty="0" err="1" smtClean="0">
              <a:latin typeface="Times New Roman" pitchFamily="18" charset="0"/>
              <a:cs typeface="Times New Roman" pitchFamily="18" charset="0"/>
            </a:rPr>
            <a:t>Хагай</a:t>
          </a:r>
          <a:r>
            <a:rPr lang="ru-RU" sz="1600" baseline="0" dirty="0" smtClean="0">
              <a:latin typeface="Times New Roman" pitchFamily="18" charset="0"/>
              <a:cs typeface="Times New Roman" pitchFamily="18" charset="0"/>
            </a:rPr>
            <a:t> Лена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CD83402E-452F-4B98-82D2-C896EF70CF31}" type="parTrans" cxnId="{1E4053ED-3C3E-43C1-B2F4-D5CF04DC504D}">
      <dgm:prSet/>
      <dgm:spPr/>
      <dgm:t>
        <a:bodyPr/>
        <a:lstStyle/>
        <a:p>
          <a:endParaRPr lang="ru-RU"/>
        </a:p>
      </dgm:t>
    </dgm:pt>
    <dgm:pt modelId="{1D5675A1-46DF-402E-AB9E-D5F6104BA883}" type="sibTrans" cxnId="{1E4053ED-3C3E-43C1-B2F4-D5CF04DC504D}">
      <dgm:prSet/>
      <dgm:spPr/>
      <dgm:t>
        <a:bodyPr/>
        <a:lstStyle/>
        <a:p>
          <a:endParaRPr lang="ru-RU"/>
        </a:p>
      </dgm:t>
    </dgm:pt>
    <dgm:pt modelId="{55BE97C8-CDF7-4A9D-AFEE-A3881DBC807A}">
      <dgm:prSet phldrT="[Текст]" custT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 sz="1200" dirty="0" smtClean="0">
            <a:latin typeface="Times New Roman" pitchFamily="18" charset="0"/>
            <a:cs typeface="Times New Roman" pitchFamily="18" charset="0"/>
          </a:endParaRPr>
        </a:p>
        <a:p>
          <a:endParaRPr lang="ru-RU" sz="1200" dirty="0" smtClean="0">
            <a:latin typeface="Times New Roman" pitchFamily="18" charset="0"/>
            <a:cs typeface="Times New Roman" pitchFamily="18" charset="0"/>
          </a:endParaRPr>
        </a:p>
        <a:p>
          <a:endParaRPr lang="ru-RU" sz="1200" dirty="0" smtClean="0">
            <a:latin typeface="Times New Roman" pitchFamily="18" charset="0"/>
            <a:cs typeface="Times New Roman" pitchFamily="18" charset="0"/>
          </a:endParaRPr>
        </a:p>
        <a:p>
          <a:endParaRPr lang="ru-RU" sz="1200" dirty="0" smtClean="0">
            <a:latin typeface="Times New Roman" pitchFamily="18" charset="0"/>
            <a:cs typeface="Times New Roman" pitchFamily="18" charset="0"/>
          </a:endParaRPr>
        </a:p>
        <a:p>
          <a:endParaRPr lang="ru-RU" sz="1200" dirty="0" smtClean="0">
            <a:latin typeface="Times New Roman" pitchFamily="18" charset="0"/>
            <a:cs typeface="Times New Roman" pitchFamily="18" charset="0"/>
          </a:endParaRPr>
        </a:p>
        <a:p>
          <a:endParaRPr lang="ru-RU" sz="1200" dirty="0" smtClean="0">
            <a:latin typeface="Times New Roman" pitchFamily="18" charset="0"/>
            <a:cs typeface="Times New Roman" pitchFamily="18" charset="0"/>
          </a:endParaRPr>
        </a:p>
        <a:p>
          <a:endParaRPr lang="ru-RU" sz="1200" dirty="0" smtClean="0">
            <a:latin typeface="Times New Roman" pitchFamily="18" charset="0"/>
            <a:cs typeface="Times New Roman" pitchFamily="18" charset="0"/>
          </a:endParaRPr>
        </a:p>
        <a:p>
          <a:endParaRPr lang="ru-RU" sz="1200" dirty="0" smtClean="0">
            <a:latin typeface="Times New Roman" pitchFamily="18" charset="0"/>
            <a:cs typeface="Times New Roman" pitchFamily="18" charset="0"/>
          </a:endParaRPr>
        </a:p>
        <a:p>
          <a:endParaRPr lang="ru-RU" sz="1200" dirty="0" smtClean="0">
            <a:latin typeface="Times New Roman" pitchFamily="18" charset="0"/>
            <a:cs typeface="Times New Roman" pitchFamily="18" charset="0"/>
          </a:endParaRPr>
        </a:p>
        <a:p>
          <a:endParaRPr lang="ru-RU" sz="1200" dirty="0" smtClean="0">
            <a:latin typeface="Times New Roman" pitchFamily="18" charset="0"/>
            <a:cs typeface="Times New Roman" pitchFamily="18" charset="0"/>
          </a:endParaRPr>
        </a:p>
        <a:p>
          <a:endParaRPr lang="ru-RU" sz="1200" dirty="0" smtClean="0">
            <a:latin typeface="Times New Roman" pitchFamily="18" charset="0"/>
            <a:cs typeface="Times New Roman" pitchFamily="18" charset="0"/>
          </a:endParaRPr>
        </a:p>
        <a:p>
          <a:r>
            <a:rPr lang="ru-RU" sz="1200" dirty="0" err="1" smtClean="0">
              <a:latin typeface="Times New Roman" pitchFamily="18" charset="0"/>
              <a:cs typeface="Times New Roman" pitchFamily="18" charset="0"/>
            </a:rPr>
            <a:t>Сагиева</a:t>
          </a:r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 Н.Ж. учитель русского языка</a:t>
          </a:r>
          <a:endParaRPr lang="ru-RU" sz="1200" dirty="0">
            <a:latin typeface="Times New Roman" pitchFamily="18" charset="0"/>
            <a:cs typeface="Times New Roman" pitchFamily="18" charset="0"/>
          </a:endParaRPr>
        </a:p>
      </dgm:t>
    </dgm:pt>
    <dgm:pt modelId="{82846739-25A0-4B6C-81E7-146003F00F57}" type="sibTrans" cxnId="{8051750D-4B44-4F2D-9985-C7D277F5EFD8}">
      <dgm:prSet/>
      <dgm:spPr/>
      <dgm:t>
        <a:bodyPr/>
        <a:lstStyle/>
        <a:p>
          <a:endParaRPr lang="ru-RU"/>
        </a:p>
      </dgm:t>
    </dgm:pt>
    <dgm:pt modelId="{EE37D6CD-CAE2-4A19-B254-DCED28773A7F}" type="parTrans" cxnId="{8051750D-4B44-4F2D-9985-C7D277F5EFD8}">
      <dgm:prSet/>
      <dgm:spPr/>
      <dgm:t>
        <a:bodyPr/>
        <a:lstStyle/>
        <a:p>
          <a:endParaRPr lang="ru-RU"/>
        </a:p>
      </dgm:t>
    </dgm:pt>
    <dgm:pt modelId="{15683BA5-B85B-43D4-B9D9-78E998676517}">
      <dgm:prSet phldrT="[Текст]" custT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 sz="2000" dirty="0" smtClean="0">
            <a:latin typeface="Times New Roman" pitchFamily="18" charset="0"/>
            <a:cs typeface="Times New Roman" pitchFamily="18" charset="0"/>
          </a:endParaRPr>
        </a:p>
        <a:p>
          <a:endParaRPr lang="ru-RU" sz="2000" dirty="0" smtClean="0">
            <a:latin typeface="Times New Roman" pitchFamily="18" charset="0"/>
            <a:cs typeface="Times New Roman" pitchFamily="18" charset="0"/>
          </a:endParaRPr>
        </a:p>
        <a:p>
          <a:endParaRPr lang="ru-RU" sz="2000" dirty="0" smtClean="0">
            <a:latin typeface="Times New Roman" pitchFamily="18" charset="0"/>
            <a:cs typeface="Times New Roman" pitchFamily="18" charset="0"/>
          </a:endParaRPr>
        </a:p>
        <a:p>
          <a:endParaRPr lang="ru-RU" sz="2000" dirty="0" smtClean="0">
            <a:latin typeface="Times New Roman" pitchFamily="18" charset="0"/>
            <a:cs typeface="Times New Roman" pitchFamily="18" charset="0"/>
          </a:endParaRPr>
        </a:p>
        <a:p>
          <a:r>
            <a:rPr lang="ru-RU" sz="2000" dirty="0" err="1" smtClean="0">
              <a:latin typeface="Times New Roman" pitchFamily="18" charset="0"/>
              <a:cs typeface="Times New Roman" pitchFamily="18" charset="0"/>
            </a:rPr>
            <a:t>Коучинг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2215EFE8-6454-4B35-8C79-2DB300E72EE5}" type="sibTrans" cxnId="{101D5FA2-CB5B-446F-8D3C-13908B690388}">
      <dgm:prSet/>
      <dgm:spPr/>
      <dgm:t>
        <a:bodyPr/>
        <a:lstStyle/>
        <a:p>
          <a:endParaRPr lang="ru-RU"/>
        </a:p>
      </dgm:t>
    </dgm:pt>
    <dgm:pt modelId="{78AACBDF-8A38-4B1E-B1D1-038803BB1E70}" type="parTrans" cxnId="{101D5FA2-CB5B-446F-8D3C-13908B690388}">
      <dgm:prSet/>
      <dgm:spPr/>
      <dgm:t>
        <a:bodyPr/>
        <a:lstStyle/>
        <a:p>
          <a:endParaRPr lang="ru-RU"/>
        </a:p>
      </dgm:t>
    </dgm:pt>
    <dgm:pt modelId="{7D0E2EB6-0045-4E8F-8205-9FC558820AED}">
      <dgm:prSet phldrT="[Текст]" custT="1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 sz="1200" dirty="0" smtClean="0">
            <a:latin typeface="Times New Roman" pitchFamily="18" charset="0"/>
            <a:cs typeface="Times New Roman" pitchFamily="18" charset="0"/>
          </a:endParaRPr>
        </a:p>
        <a:p>
          <a:endParaRPr lang="ru-RU" sz="1200" dirty="0" smtClean="0">
            <a:latin typeface="Times New Roman" pitchFamily="18" charset="0"/>
            <a:cs typeface="Times New Roman" pitchFamily="18" charset="0"/>
          </a:endParaRPr>
        </a:p>
        <a:p>
          <a:endParaRPr lang="ru-RU" sz="1200" dirty="0" smtClean="0">
            <a:latin typeface="Times New Roman" pitchFamily="18" charset="0"/>
            <a:cs typeface="Times New Roman" pitchFamily="18" charset="0"/>
          </a:endParaRPr>
        </a:p>
        <a:p>
          <a:endParaRPr lang="ru-RU" sz="1200" dirty="0" smtClean="0">
            <a:latin typeface="Times New Roman" pitchFamily="18" charset="0"/>
            <a:cs typeface="Times New Roman" pitchFamily="18" charset="0"/>
          </a:endParaRPr>
        </a:p>
        <a:p>
          <a:endParaRPr lang="ru-RU" sz="1200" dirty="0" smtClean="0">
            <a:latin typeface="Times New Roman" pitchFamily="18" charset="0"/>
            <a:cs typeface="Times New Roman" pitchFamily="18" charset="0"/>
          </a:endParaRPr>
        </a:p>
        <a:p>
          <a:endParaRPr lang="ru-RU" sz="1200" dirty="0" smtClean="0">
            <a:latin typeface="Times New Roman" pitchFamily="18" charset="0"/>
            <a:cs typeface="Times New Roman" pitchFamily="18" charset="0"/>
          </a:endParaRPr>
        </a:p>
        <a:p>
          <a:endParaRPr lang="ru-RU" sz="1200" dirty="0" smtClean="0">
            <a:latin typeface="Times New Roman" pitchFamily="18" charset="0"/>
            <a:cs typeface="Times New Roman" pitchFamily="18" charset="0"/>
          </a:endParaRPr>
        </a:p>
        <a:p>
          <a:endParaRPr lang="ru-RU" sz="1200" dirty="0" smtClean="0">
            <a:latin typeface="Times New Roman" pitchFamily="18" charset="0"/>
            <a:cs typeface="Times New Roman" pitchFamily="18" charset="0"/>
          </a:endParaRPr>
        </a:p>
        <a:p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Урок английского языка учитель </a:t>
          </a:r>
          <a:r>
            <a:rPr lang="ru-RU" sz="1200" dirty="0" err="1" smtClean="0">
              <a:latin typeface="Times New Roman" pitchFamily="18" charset="0"/>
              <a:cs typeface="Times New Roman" pitchFamily="18" charset="0"/>
            </a:rPr>
            <a:t>Куандык</a:t>
          </a:r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dirty="0" err="1" smtClean="0">
              <a:latin typeface="Times New Roman" pitchFamily="18" charset="0"/>
              <a:cs typeface="Times New Roman" pitchFamily="18" charset="0"/>
            </a:rPr>
            <a:t>Сандигуль</a:t>
          </a:r>
          <a:endParaRPr lang="ru-RU" sz="1200" dirty="0" smtClean="0">
            <a:latin typeface="Times New Roman" pitchFamily="18" charset="0"/>
            <a:cs typeface="Times New Roman" pitchFamily="18" charset="0"/>
          </a:endParaRPr>
        </a:p>
        <a:p>
          <a:endParaRPr lang="ru-RU" sz="1200" dirty="0">
            <a:latin typeface="Times New Roman" pitchFamily="18" charset="0"/>
            <a:cs typeface="Times New Roman" pitchFamily="18" charset="0"/>
          </a:endParaRPr>
        </a:p>
      </dgm:t>
    </dgm:pt>
    <dgm:pt modelId="{C61CAA3D-5E6D-4EF9-9943-F4FA56248323}" type="sibTrans" cxnId="{6C86DFCE-D108-4926-B30C-A0E32641A90E}">
      <dgm:prSet/>
      <dgm:spPr/>
      <dgm:t>
        <a:bodyPr/>
        <a:lstStyle/>
        <a:p>
          <a:endParaRPr lang="ru-RU"/>
        </a:p>
      </dgm:t>
    </dgm:pt>
    <dgm:pt modelId="{B195E524-AF96-4972-9753-F63BAA875B9B}" type="parTrans" cxnId="{6C86DFCE-D108-4926-B30C-A0E32641A90E}">
      <dgm:prSet/>
      <dgm:spPr/>
      <dgm:t>
        <a:bodyPr/>
        <a:lstStyle/>
        <a:p>
          <a:endParaRPr lang="ru-RU"/>
        </a:p>
      </dgm:t>
    </dgm:pt>
    <dgm:pt modelId="{791A0D67-B9AC-4D2E-AAE8-957DB34DBE3A}" type="pres">
      <dgm:prSet presAssocID="{060DB955-990E-458E-96A9-18CF87FB3FC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2B5C2A6-5FDD-49F7-A7DA-485D7BBC85AA}" type="pres">
      <dgm:prSet presAssocID="{74B684BA-639F-4151-9C06-6993948B61DB}" presName="node" presStyleLbl="node1" presStyleIdx="0" presStyleCnt="5" custScaleY="1284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64159E-CF65-4878-BD20-ABD56E2C48D9}" type="pres">
      <dgm:prSet presAssocID="{159BBFAA-58B2-4AFB-AB33-50729D5C9E6D}" presName="sibTrans" presStyleCnt="0"/>
      <dgm:spPr/>
    </dgm:pt>
    <dgm:pt modelId="{E51A8781-B01A-48ED-B2F6-772478FDF688}" type="pres">
      <dgm:prSet presAssocID="{55BE97C8-CDF7-4A9D-AFEE-A3881DBC807A}" presName="node" presStyleLbl="node1" presStyleIdx="1" presStyleCnt="5" custScaleY="1300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ADF9A9-38BA-4121-B60B-7AD35B1468FD}" type="pres">
      <dgm:prSet presAssocID="{82846739-25A0-4B6C-81E7-146003F00F57}" presName="sibTrans" presStyleCnt="0"/>
      <dgm:spPr/>
    </dgm:pt>
    <dgm:pt modelId="{9853CEC7-1970-44B3-BCE0-AA3A374476AD}" type="pres">
      <dgm:prSet presAssocID="{CD83AECC-A441-471A-ADFB-731B2948DFDB}" presName="node" presStyleLbl="node1" presStyleIdx="2" presStyleCnt="5" custScaleY="1275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39DB47-1C79-42A5-9E10-82B659ED64B8}" type="pres">
      <dgm:prSet presAssocID="{1D5675A1-46DF-402E-AB9E-D5F6104BA883}" presName="sibTrans" presStyleCnt="0"/>
      <dgm:spPr/>
    </dgm:pt>
    <dgm:pt modelId="{FB375794-5DC4-42C6-B9CC-723E8F52BD34}" type="pres">
      <dgm:prSet presAssocID="{15683BA5-B85B-43D4-B9D9-78E998676517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840524-2553-4A79-B71D-9BC633326B4D}" type="pres">
      <dgm:prSet presAssocID="{2215EFE8-6454-4B35-8C79-2DB300E72EE5}" presName="sibTrans" presStyleCnt="0"/>
      <dgm:spPr/>
    </dgm:pt>
    <dgm:pt modelId="{A76FA027-C974-4379-94FA-2BB74E6763ED}" type="pres">
      <dgm:prSet presAssocID="{7D0E2EB6-0045-4E8F-8205-9FC558820AED}" presName="node" presStyleLbl="node1" presStyleIdx="4" presStyleCnt="5" custLinFactNeighborX="26032" custLinFactNeighborY="-42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E87AAA2-F4F2-4EF4-922C-BBD320A7E62F}" type="presOf" srcId="{CD83AECC-A441-471A-ADFB-731B2948DFDB}" destId="{9853CEC7-1970-44B3-BCE0-AA3A374476AD}" srcOrd="0" destOrd="0" presId="urn:microsoft.com/office/officeart/2005/8/layout/default"/>
    <dgm:cxn modelId="{2B9A9DD0-9E9E-4399-8A95-55439BF8C2B2}" type="presOf" srcId="{060DB955-990E-458E-96A9-18CF87FB3FC4}" destId="{791A0D67-B9AC-4D2E-AAE8-957DB34DBE3A}" srcOrd="0" destOrd="0" presId="urn:microsoft.com/office/officeart/2005/8/layout/default"/>
    <dgm:cxn modelId="{6C86DFCE-D108-4926-B30C-A0E32641A90E}" srcId="{060DB955-990E-458E-96A9-18CF87FB3FC4}" destId="{7D0E2EB6-0045-4E8F-8205-9FC558820AED}" srcOrd="4" destOrd="0" parTransId="{B195E524-AF96-4972-9753-F63BAA875B9B}" sibTransId="{C61CAA3D-5E6D-4EF9-9943-F4FA56248323}"/>
    <dgm:cxn modelId="{1E4053ED-3C3E-43C1-B2F4-D5CF04DC504D}" srcId="{060DB955-990E-458E-96A9-18CF87FB3FC4}" destId="{CD83AECC-A441-471A-ADFB-731B2948DFDB}" srcOrd="2" destOrd="0" parTransId="{CD83402E-452F-4B98-82D2-C896EF70CF31}" sibTransId="{1D5675A1-46DF-402E-AB9E-D5F6104BA883}"/>
    <dgm:cxn modelId="{7DDC7B97-30F6-4AFE-BC39-90E45C2F6D42}" type="presOf" srcId="{74B684BA-639F-4151-9C06-6993948B61DB}" destId="{32B5C2A6-5FDD-49F7-A7DA-485D7BBC85AA}" srcOrd="0" destOrd="0" presId="urn:microsoft.com/office/officeart/2005/8/layout/default"/>
    <dgm:cxn modelId="{B2E38258-C6AA-4A24-AF4D-D8F6A066DA85}" srcId="{060DB955-990E-458E-96A9-18CF87FB3FC4}" destId="{74B684BA-639F-4151-9C06-6993948B61DB}" srcOrd="0" destOrd="0" parTransId="{6ADCE304-2C2E-4749-86FA-0A0CD99979DB}" sibTransId="{159BBFAA-58B2-4AFB-AB33-50729D5C9E6D}"/>
    <dgm:cxn modelId="{101D5FA2-CB5B-446F-8D3C-13908B690388}" srcId="{060DB955-990E-458E-96A9-18CF87FB3FC4}" destId="{15683BA5-B85B-43D4-B9D9-78E998676517}" srcOrd="3" destOrd="0" parTransId="{78AACBDF-8A38-4B1E-B1D1-038803BB1E70}" sibTransId="{2215EFE8-6454-4B35-8C79-2DB300E72EE5}"/>
    <dgm:cxn modelId="{F5453E89-E920-4269-93E3-95930E3F8492}" type="presOf" srcId="{7D0E2EB6-0045-4E8F-8205-9FC558820AED}" destId="{A76FA027-C974-4379-94FA-2BB74E6763ED}" srcOrd="0" destOrd="0" presId="urn:microsoft.com/office/officeart/2005/8/layout/default"/>
    <dgm:cxn modelId="{8051750D-4B44-4F2D-9985-C7D277F5EFD8}" srcId="{060DB955-990E-458E-96A9-18CF87FB3FC4}" destId="{55BE97C8-CDF7-4A9D-AFEE-A3881DBC807A}" srcOrd="1" destOrd="0" parTransId="{EE37D6CD-CAE2-4A19-B254-DCED28773A7F}" sibTransId="{82846739-25A0-4B6C-81E7-146003F00F57}"/>
    <dgm:cxn modelId="{1A645CE9-F8DE-441E-9680-9E42C0E4A15D}" type="presOf" srcId="{55BE97C8-CDF7-4A9D-AFEE-A3881DBC807A}" destId="{E51A8781-B01A-48ED-B2F6-772478FDF688}" srcOrd="0" destOrd="0" presId="urn:microsoft.com/office/officeart/2005/8/layout/default"/>
    <dgm:cxn modelId="{AEE46F2B-EEBA-42D6-B4A2-E807E1F37F7C}" type="presOf" srcId="{15683BA5-B85B-43D4-B9D9-78E998676517}" destId="{FB375794-5DC4-42C6-B9CC-723E8F52BD34}" srcOrd="0" destOrd="0" presId="urn:microsoft.com/office/officeart/2005/8/layout/default"/>
    <dgm:cxn modelId="{09D28B11-A29A-458A-8182-34A82EED42B6}" type="presParOf" srcId="{791A0D67-B9AC-4D2E-AAE8-957DB34DBE3A}" destId="{32B5C2A6-5FDD-49F7-A7DA-485D7BBC85AA}" srcOrd="0" destOrd="0" presId="urn:microsoft.com/office/officeart/2005/8/layout/default"/>
    <dgm:cxn modelId="{7A702BAB-C168-42E1-B271-969BD84CD93A}" type="presParOf" srcId="{791A0D67-B9AC-4D2E-AAE8-957DB34DBE3A}" destId="{1364159E-CF65-4878-BD20-ABD56E2C48D9}" srcOrd="1" destOrd="0" presId="urn:microsoft.com/office/officeart/2005/8/layout/default"/>
    <dgm:cxn modelId="{08AA89F4-0FFB-4DAD-AE12-A4E18244135F}" type="presParOf" srcId="{791A0D67-B9AC-4D2E-AAE8-957DB34DBE3A}" destId="{E51A8781-B01A-48ED-B2F6-772478FDF688}" srcOrd="2" destOrd="0" presId="urn:microsoft.com/office/officeart/2005/8/layout/default"/>
    <dgm:cxn modelId="{6BE2996F-DA15-4075-A6A8-9A6699AFF4ED}" type="presParOf" srcId="{791A0D67-B9AC-4D2E-AAE8-957DB34DBE3A}" destId="{EFADF9A9-38BA-4121-B60B-7AD35B1468FD}" srcOrd="3" destOrd="0" presId="urn:microsoft.com/office/officeart/2005/8/layout/default"/>
    <dgm:cxn modelId="{AD6A0B51-5A02-4485-A699-A0FB1DF88228}" type="presParOf" srcId="{791A0D67-B9AC-4D2E-AAE8-957DB34DBE3A}" destId="{9853CEC7-1970-44B3-BCE0-AA3A374476AD}" srcOrd="4" destOrd="0" presId="urn:microsoft.com/office/officeart/2005/8/layout/default"/>
    <dgm:cxn modelId="{F2B1DCDA-ECC6-42FB-A005-4633830B48F1}" type="presParOf" srcId="{791A0D67-B9AC-4D2E-AAE8-957DB34DBE3A}" destId="{7239DB47-1C79-42A5-9E10-82B659ED64B8}" srcOrd="5" destOrd="0" presId="urn:microsoft.com/office/officeart/2005/8/layout/default"/>
    <dgm:cxn modelId="{03686B84-A315-445A-8B8A-C74A94EFEFF1}" type="presParOf" srcId="{791A0D67-B9AC-4D2E-AAE8-957DB34DBE3A}" destId="{FB375794-5DC4-42C6-B9CC-723E8F52BD34}" srcOrd="6" destOrd="0" presId="urn:microsoft.com/office/officeart/2005/8/layout/default"/>
    <dgm:cxn modelId="{B93B3BDA-B563-4126-97F7-12A9D69D7839}" type="presParOf" srcId="{791A0D67-B9AC-4D2E-AAE8-957DB34DBE3A}" destId="{D2840524-2553-4A79-B71D-9BC633326B4D}" srcOrd="7" destOrd="0" presId="urn:microsoft.com/office/officeart/2005/8/layout/default"/>
    <dgm:cxn modelId="{4512DB4E-D3BF-4156-96B6-A777EE82BEAE}" type="presParOf" srcId="{791A0D67-B9AC-4D2E-AAE8-957DB34DBE3A}" destId="{A76FA027-C974-4379-94FA-2BB74E6763ED}" srcOrd="8" destOrd="0" presId="urn:microsoft.com/office/officeart/2005/8/layout/default"/>
  </dgm:cxnLst>
  <dgm:bg/>
  <dgm:whole/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E0FA3F3-3C18-4E34-A792-D6B7DAA37172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D2322C0-E03C-4537-A0C9-589E5C7D6A51}">
      <dgm:prSet phldrT="[Текст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454711C9-7123-489E-87C8-7030BB01301D}" type="parTrans" cxnId="{626C25EA-3746-48ED-A0BC-2180721CAC98}">
      <dgm:prSet/>
      <dgm:spPr/>
      <dgm:t>
        <a:bodyPr/>
        <a:lstStyle/>
        <a:p>
          <a:endParaRPr lang="ru-RU"/>
        </a:p>
      </dgm:t>
    </dgm:pt>
    <dgm:pt modelId="{99AF6BEB-F10F-4B5E-80F1-A6CDF5024029}" type="sibTrans" cxnId="{626C25EA-3746-48ED-A0BC-2180721CAC98}">
      <dgm:prSet/>
      <dgm:spPr/>
      <dgm:t>
        <a:bodyPr/>
        <a:lstStyle/>
        <a:p>
          <a:endParaRPr lang="ru-RU"/>
        </a:p>
      </dgm:t>
    </dgm:pt>
    <dgm:pt modelId="{A3095288-22C5-4160-B63E-E3D1B45F1155}">
      <dgm:prSet phldrT="[Текст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A9F3467F-DF76-4C99-A224-34CA5FB4F65D}" type="parTrans" cxnId="{9F3A9676-36E3-4F95-B079-FE26D037A36B}">
      <dgm:prSet/>
      <dgm:spPr/>
      <dgm:t>
        <a:bodyPr/>
        <a:lstStyle/>
        <a:p>
          <a:endParaRPr lang="ru-RU"/>
        </a:p>
      </dgm:t>
    </dgm:pt>
    <dgm:pt modelId="{5C2CD5A7-1449-4FCF-9784-A20A990B38D6}" type="sibTrans" cxnId="{9F3A9676-36E3-4F95-B079-FE26D037A36B}">
      <dgm:prSet/>
      <dgm:spPr/>
      <dgm:t>
        <a:bodyPr/>
        <a:lstStyle/>
        <a:p>
          <a:endParaRPr lang="ru-RU"/>
        </a:p>
      </dgm:t>
    </dgm:pt>
    <dgm:pt modelId="{4EFB4F77-B37A-4CD4-99D6-9AC7B51FAD34}">
      <dgm:prSet phldrT="[Текст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101C8A4E-718D-4694-814B-8CBAD4038A55}" type="sibTrans" cxnId="{E8FC3C48-7C3B-43B9-B2A2-7E1EF212540F}">
      <dgm:prSet/>
      <dgm:spPr/>
      <dgm:t>
        <a:bodyPr/>
        <a:lstStyle/>
        <a:p>
          <a:endParaRPr lang="ru-RU"/>
        </a:p>
      </dgm:t>
    </dgm:pt>
    <dgm:pt modelId="{D2A74134-4B9D-4720-B0DB-0F5FE0D9D919}" type="parTrans" cxnId="{E8FC3C48-7C3B-43B9-B2A2-7E1EF212540F}">
      <dgm:prSet/>
      <dgm:spPr/>
      <dgm:t>
        <a:bodyPr/>
        <a:lstStyle/>
        <a:p>
          <a:endParaRPr lang="ru-RU"/>
        </a:p>
      </dgm:t>
    </dgm:pt>
    <dgm:pt modelId="{62521C71-87D3-4DC7-8484-2672FAB2E1B0}" type="pres">
      <dgm:prSet presAssocID="{1E0FA3F3-3C18-4E34-A792-D6B7DAA3717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6E17DF9-DBC0-432F-AA26-37B7FF3AD969}" type="pres">
      <dgm:prSet presAssocID="{FD2322C0-E03C-4537-A0C9-589E5C7D6A51}" presName="node" presStyleLbl="node1" presStyleIdx="0" presStyleCnt="3" custScaleX="133378" custScaleY="2133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09DCFD-290D-454E-A3E7-5D2FCE3B30F1}" type="pres">
      <dgm:prSet presAssocID="{99AF6BEB-F10F-4B5E-80F1-A6CDF5024029}" presName="sibTrans" presStyleCnt="0"/>
      <dgm:spPr/>
    </dgm:pt>
    <dgm:pt modelId="{6820C1D9-16C4-473D-A2B4-B6D2408043D7}" type="pres">
      <dgm:prSet presAssocID="{A3095288-22C5-4160-B63E-E3D1B45F1155}" presName="node" presStyleLbl="node1" presStyleIdx="1" presStyleCnt="3" custScaleX="128419" custScaleY="2105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254B3F-E0F0-4A1F-89E3-DB683C62806D}" type="pres">
      <dgm:prSet presAssocID="{5C2CD5A7-1449-4FCF-9784-A20A990B38D6}" presName="sibTrans" presStyleCnt="0"/>
      <dgm:spPr/>
    </dgm:pt>
    <dgm:pt modelId="{7AB643BE-CAD0-4EB4-825B-6CC5611ACCC3}" type="pres">
      <dgm:prSet presAssocID="{4EFB4F77-B37A-4CD4-99D6-9AC7B51FAD34}" presName="node" presStyleLbl="node1" presStyleIdx="2" presStyleCnt="3" custAng="16200000" custScaleX="129324" custScaleY="1799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F3A9676-36E3-4F95-B079-FE26D037A36B}" srcId="{1E0FA3F3-3C18-4E34-A792-D6B7DAA37172}" destId="{A3095288-22C5-4160-B63E-E3D1B45F1155}" srcOrd="1" destOrd="0" parTransId="{A9F3467F-DF76-4C99-A224-34CA5FB4F65D}" sibTransId="{5C2CD5A7-1449-4FCF-9784-A20A990B38D6}"/>
    <dgm:cxn modelId="{626C25EA-3746-48ED-A0BC-2180721CAC98}" srcId="{1E0FA3F3-3C18-4E34-A792-D6B7DAA37172}" destId="{FD2322C0-E03C-4537-A0C9-589E5C7D6A51}" srcOrd="0" destOrd="0" parTransId="{454711C9-7123-489E-87C8-7030BB01301D}" sibTransId="{99AF6BEB-F10F-4B5E-80F1-A6CDF5024029}"/>
    <dgm:cxn modelId="{47FC9B23-D2F4-4C36-86B8-6437DE31C4DC}" type="presOf" srcId="{FD2322C0-E03C-4537-A0C9-589E5C7D6A51}" destId="{16E17DF9-DBC0-432F-AA26-37B7FF3AD969}" srcOrd="0" destOrd="0" presId="urn:microsoft.com/office/officeart/2005/8/layout/default"/>
    <dgm:cxn modelId="{40E1D966-7382-441B-A8E8-AB3C5941207F}" type="presOf" srcId="{4EFB4F77-B37A-4CD4-99D6-9AC7B51FAD34}" destId="{7AB643BE-CAD0-4EB4-825B-6CC5611ACCC3}" srcOrd="0" destOrd="0" presId="urn:microsoft.com/office/officeart/2005/8/layout/default"/>
    <dgm:cxn modelId="{AED61CEC-0376-42D6-A0BA-CAE2525C024D}" type="presOf" srcId="{1E0FA3F3-3C18-4E34-A792-D6B7DAA37172}" destId="{62521C71-87D3-4DC7-8484-2672FAB2E1B0}" srcOrd="0" destOrd="0" presId="urn:microsoft.com/office/officeart/2005/8/layout/default"/>
    <dgm:cxn modelId="{E8FC3C48-7C3B-43B9-B2A2-7E1EF212540F}" srcId="{1E0FA3F3-3C18-4E34-A792-D6B7DAA37172}" destId="{4EFB4F77-B37A-4CD4-99D6-9AC7B51FAD34}" srcOrd="2" destOrd="0" parTransId="{D2A74134-4B9D-4720-B0DB-0F5FE0D9D919}" sibTransId="{101C8A4E-718D-4694-814B-8CBAD4038A55}"/>
    <dgm:cxn modelId="{43C91D9E-410E-4D5F-8D48-1189A878F4EC}" type="presOf" srcId="{A3095288-22C5-4160-B63E-E3D1B45F1155}" destId="{6820C1D9-16C4-473D-A2B4-B6D2408043D7}" srcOrd="0" destOrd="0" presId="urn:microsoft.com/office/officeart/2005/8/layout/default"/>
    <dgm:cxn modelId="{A40D1B91-A8FE-4995-85D4-B4E57F694CD2}" type="presParOf" srcId="{62521C71-87D3-4DC7-8484-2672FAB2E1B0}" destId="{16E17DF9-DBC0-432F-AA26-37B7FF3AD969}" srcOrd="0" destOrd="0" presId="urn:microsoft.com/office/officeart/2005/8/layout/default"/>
    <dgm:cxn modelId="{801B6884-FE07-48F5-96FC-80C499814B2C}" type="presParOf" srcId="{62521C71-87D3-4DC7-8484-2672FAB2E1B0}" destId="{9E09DCFD-290D-454E-A3E7-5D2FCE3B30F1}" srcOrd="1" destOrd="0" presId="urn:microsoft.com/office/officeart/2005/8/layout/default"/>
    <dgm:cxn modelId="{8A5991D2-A66B-43EA-B1D6-2EABD163A0DE}" type="presParOf" srcId="{62521C71-87D3-4DC7-8484-2672FAB2E1B0}" destId="{6820C1D9-16C4-473D-A2B4-B6D2408043D7}" srcOrd="2" destOrd="0" presId="urn:microsoft.com/office/officeart/2005/8/layout/default"/>
    <dgm:cxn modelId="{2730B48B-3068-4AC4-9BBF-88B8F7050890}" type="presParOf" srcId="{62521C71-87D3-4DC7-8484-2672FAB2E1B0}" destId="{4A254B3F-E0F0-4A1F-89E3-DB683C62806D}" srcOrd="3" destOrd="0" presId="urn:microsoft.com/office/officeart/2005/8/layout/default"/>
    <dgm:cxn modelId="{CD5ECC3C-647B-4317-85E6-D30BB2F73D5D}" type="presParOf" srcId="{62521C71-87D3-4DC7-8484-2672FAB2E1B0}" destId="{7AB643BE-CAD0-4EB4-825B-6CC5611ACCC3}" srcOrd="4" destOrd="0" presId="urn:microsoft.com/office/officeart/2005/8/layout/default"/>
  </dgm:cxnLst>
  <dgm:bg/>
  <dgm:whole/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0E2215D-F938-4377-9DEF-03B665C79AFF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FFAC975-413C-4484-A08A-4BA645DB5C5B}">
      <dgm:prSet phldrT="[Текст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sz="1400" dirty="0" smtClean="0">
            <a:latin typeface="Times New Roman" pitchFamily="18" charset="0"/>
            <a:cs typeface="Times New Roman" pitchFamily="18" charset="0"/>
          </a:endParaRPr>
        </a:p>
        <a:p>
          <a:endParaRPr lang="ru-RU" sz="1400" dirty="0" smtClean="0">
            <a:latin typeface="Times New Roman" pitchFamily="18" charset="0"/>
            <a:cs typeface="Times New Roman" pitchFamily="18" charset="0"/>
          </a:endParaRPr>
        </a:p>
        <a:p>
          <a:endParaRPr lang="ru-RU" sz="1400" dirty="0" smtClean="0">
            <a:latin typeface="Times New Roman" pitchFamily="18" charset="0"/>
            <a:cs typeface="Times New Roman" pitchFamily="18" charset="0"/>
          </a:endParaRPr>
        </a:p>
        <a:p>
          <a:endParaRPr lang="ru-RU" sz="1400" dirty="0" smtClean="0">
            <a:latin typeface="Times New Roman" pitchFamily="18" charset="0"/>
            <a:cs typeface="Times New Roman" pitchFamily="18" charset="0"/>
          </a:endParaRPr>
        </a:p>
        <a:p>
          <a:endParaRPr lang="ru-RU" sz="1400" dirty="0" smtClean="0">
            <a:latin typeface="Times New Roman" pitchFamily="18" charset="0"/>
            <a:cs typeface="Times New Roman" pitchFamily="18" charset="0"/>
          </a:endParaRPr>
        </a:p>
        <a:p>
          <a:endParaRPr lang="ru-RU" sz="1400" dirty="0" smtClean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7CCEEAD-49A2-4B8C-A2D5-112ECD86A17B}" type="parTrans" cxnId="{E6096655-3C4A-4E70-AC16-3CB97F29BD08}">
      <dgm:prSet/>
      <dgm:spPr/>
      <dgm:t>
        <a:bodyPr/>
        <a:lstStyle/>
        <a:p>
          <a:endParaRPr lang="ru-RU"/>
        </a:p>
      </dgm:t>
    </dgm:pt>
    <dgm:pt modelId="{99C523FF-128C-46D8-B939-D33E7C96A1CA}" type="sibTrans" cxnId="{E6096655-3C4A-4E70-AC16-3CB97F29BD08}">
      <dgm:prSet/>
      <dgm:spPr/>
      <dgm:t>
        <a:bodyPr/>
        <a:lstStyle/>
        <a:p>
          <a:endParaRPr lang="ru-RU"/>
        </a:p>
      </dgm:t>
    </dgm:pt>
    <dgm:pt modelId="{468A3074-2ABD-479E-A17D-3744C2AAB226}">
      <dgm:prSet phldrT="[Текст]"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 sz="1400" dirty="0" smtClean="0">
            <a:latin typeface="Times New Roman" pitchFamily="18" charset="0"/>
            <a:cs typeface="Times New Roman" pitchFamily="18" charset="0"/>
          </a:endParaRPr>
        </a:p>
        <a:p>
          <a:endParaRPr lang="ru-RU" sz="1400" dirty="0" smtClean="0">
            <a:latin typeface="Times New Roman" pitchFamily="18" charset="0"/>
            <a:cs typeface="Times New Roman" pitchFamily="18" charset="0"/>
          </a:endParaRPr>
        </a:p>
        <a:p>
          <a:endParaRPr lang="ru-RU" sz="1400" dirty="0" smtClean="0">
            <a:latin typeface="Times New Roman" pitchFamily="18" charset="0"/>
            <a:cs typeface="Times New Roman" pitchFamily="18" charset="0"/>
          </a:endParaRPr>
        </a:p>
        <a:p>
          <a:endParaRPr lang="ru-RU" sz="1400" dirty="0" smtClean="0">
            <a:latin typeface="Times New Roman" pitchFamily="18" charset="0"/>
            <a:cs typeface="Times New Roman" pitchFamily="18" charset="0"/>
          </a:endParaRPr>
        </a:p>
        <a:p>
          <a:endParaRPr lang="ru-RU" sz="1400" dirty="0" smtClean="0">
            <a:latin typeface="Times New Roman" pitchFamily="18" charset="0"/>
            <a:cs typeface="Times New Roman" pitchFamily="18" charset="0"/>
          </a:endParaRPr>
        </a:p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Учитель первого класса </a:t>
          </a:r>
          <a:r>
            <a:rPr lang="ru-RU" sz="1400" dirty="0" err="1" smtClean="0">
              <a:latin typeface="Times New Roman" pitchFamily="18" charset="0"/>
              <a:cs typeface="Times New Roman" pitchFamily="18" charset="0"/>
            </a:rPr>
            <a:t>Гелисханова</a:t>
          </a:r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 Наталья </a:t>
          </a:r>
          <a:r>
            <a:rPr lang="ru-RU" sz="1400" dirty="0" err="1" smtClean="0">
              <a:latin typeface="Times New Roman" pitchFamily="18" charset="0"/>
              <a:cs typeface="Times New Roman" pitchFamily="18" charset="0"/>
            </a:rPr>
            <a:t>Султановна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F474504F-4B84-498D-8CFA-05E07429CC44}" type="parTrans" cxnId="{0C99B9FD-CCD7-4AA9-B0EB-8BC1EE47561E}">
      <dgm:prSet/>
      <dgm:spPr/>
      <dgm:t>
        <a:bodyPr/>
        <a:lstStyle/>
        <a:p>
          <a:endParaRPr lang="ru-RU"/>
        </a:p>
      </dgm:t>
    </dgm:pt>
    <dgm:pt modelId="{7C8C9B4D-23F1-4903-AF33-C536D93DF773}" type="sibTrans" cxnId="{0C99B9FD-CCD7-4AA9-B0EB-8BC1EE47561E}">
      <dgm:prSet/>
      <dgm:spPr/>
      <dgm:t>
        <a:bodyPr/>
        <a:lstStyle/>
        <a:p>
          <a:endParaRPr lang="ru-RU"/>
        </a:p>
      </dgm:t>
    </dgm:pt>
    <dgm:pt modelId="{E326E946-0E20-4209-A002-74FE2F7F4EEC}">
      <dgm:prSet phldrT="[Текст]" custT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 sz="1400" dirty="0" smtClean="0">
            <a:latin typeface="Times New Roman" pitchFamily="18" charset="0"/>
            <a:cs typeface="Times New Roman" pitchFamily="18" charset="0"/>
          </a:endParaRPr>
        </a:p>
        <a:p>
          <a:endParaRPr lang="ru-RU" sz="1400" dirty="0" smtClean="0">
            <a:latin typeface="Times New Roman" pitchFamily="18" charset="0"/>
            <a:cs typeface="Times New Roman" pitchFamily="18" charset="0"/>
          </a:endParaRPr>
        </a:p>
        <a:p>
          <a:endParaRPr lang="ru-RU" sz="1400" dirty="0" smtClean="0">
            <a:latin typeface="Times New Roman" pitchFamily="18" charset="0"/>
            <a:cs typeface="Times New Roman" pitchFamily="18" charset="0"/>
          </a:endParaRPr>
        </a:p>
        <a:p>
          <a:endParaRPr lang="ru-RU" sz="1400" dirty="0" smtClean="0">
            <a:latin typeface="Times New Roman" pitchFamily="18" charset="0"/>
            <a:cs typeface="Times New Roman" pitchFamily="18" charset="0"/>
          </a:endParaRPr>
        </a:p>
        <a:p>
          <a:endParaRPr lang="ru-RU" sz="1400" dirty="0" smtClean="0">
            <a:latin typeface="Times New Roman" pitchFamily="18" charset="0"/>
            <a:cs typeface="Times New Roman" pitchFamily="18" charset="0"/>
          </a:endParaRPr>
        </a:p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Учитель второго класса Мухамеджанова Сауле </a:t>
          </a:r>
          <a:r>
            <a:rPr lang="ru-RU" sz="1400" dirty="0" err="1" smtClean="0">
              <a:latin typeface="Times New Roman" pitchFamily="18" charset="0"/>
              <a:cs typeface="Times New Roman" pitchFamily="18" charset="0"/>
            </a:rPr>
            <a:t>Казизовна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E1AE717F-54CA-4755-AA2E-B80AE4EAE8BC}" type="parTrans" cxnId="{16B02463-82A7-4516-B391-C4DFFECD0E4F}">
      <dgm:prSet/>
      <dgm:spPr/>
      <dgm:t>
        <a:bodyPr/>
        <a:lstStyle/>
        <a:p>
          <a:endParaRPr lang="ru-RU"/>
        </a:p>
      </dgm:t>
    </dgm:pt>
    <dgm:pt modelId="{784F62D7-6D2E-4F78-95C8-7307904C6BA3}" type="sibTrans" cxnId="{16B02463-82A7-4516-B391-C4DFFECD0E4F}">
      <dgm:prSet/>
      <dgm:spPr/>
      <dgm:t>
        <a:bodyPr/>
        <a:lstStyle/>
        <a:p>
          <a:endParaRPr lang="ru-RU"/>
        </a:p>
      </dgm:t>
    </dgm:pt>
    <dgm:pt modelId="{FBE3A411-4BE0-48AE-8930-00B5383D910C}">
      <dgm:prSet phldrT="[Текст]" custT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 sz="1400" dirty="0" smtClean="0">
            <a:latin typeface="Times New Roman" pitchFamily="18" charset="0"/>
            <a:cs typeface="Times New Roman" pitchFamily="18" charset="0"/>
          </a:endParaRPr>
        </a:p>
        <a:p>
          <a:endParaRPr lang="ru-RU" sz="1400" dirty="0" smtClean="0">
            <a:latin typeface="Times New Roman" pitchFamily="18" charset="0"/>
            <a:cs typeface="Times New Roman" pitchFamily="18" charset="0"/>
          </a:endParaRPr>
        </a:p>
        <a:p>
          <a:endParaRPr lang="ru-RU" sz="1400" dirty="0" smtClean="0">
            <a:latin typeface="Times New Roman" pitchFamily="18" charset="0"/>
            <a:cs typeface="Times New Roman" pitchFamily="18" charset="0"/>
          </a:endParaRPr>
        </a:p>
        <a:p>
          <a:endParaRPr lang="ru-RU" sz="1400" dirty="0" smtClean="0">
            <a:latin typeface="Times New Roman" pitchFamily="18" charset="0"/>
            <a:cs typeface="Times New Roman" pitchFamily="18" charset="0"/>
          </a:endParaRPr>
        </a:p>
        <a:p>
          <a:endParaRPr lang="ru-RU" sz="1400" dirty="0" smtClean="0">
            <a:latin typeface="Times New Roman" pitchFamily="18" charset="0"/>
            <a:cs typeface="Times New Roman" pitchFamily="18" charset="0"/>
          </a:endParaRPr>
        </a:p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Учитель начальных классов </a:t>
          </a:r>
          <a:r>
            <a:rPr lang="ru-RU" sz="1400" dirty="0" err="1" smtClean="0">
              <a:latin typeface="Times New Roman" pitchFamily="18" charset="0"/>
              <a:cs typeface="Times New Roman" pitchFamily="18" charset="0"/>
            </a:rPr>
            <a:t>Бабай</a:t>
          </a:r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dirty="0" err="1" smtClean="0">
              <a:latin typeface="Times New Roman" pitchFamily="18" charset="0"/>
              <a:cs typeface="Times New Roman" pitchFamily="18" charset="0"/>
            </a:rPr>
            <a:t>Аманжол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DB91C518-BB06-45D4-BC5D-DC31DDE3C895}" type="parTrans" cxnId="{E085B6E0-2614-49B5-8133-B2F114C20015}">
      <dgm:prSet/>
      <dgm:spPr/>
      <dgm:t>
        <a:bodyPr/>
        <a:lstStyle/>
        <a:p>
          <a:endParaRPr lang="ru-RU"/>
        </a:p>
      </dgm:t>
    </dgm:pt>
    <dgm:pt modelId="{95AB0557-3455-4736-ABC0-22EE033645B6}" type="sibTrans" cxnId="{E085B6E0-2614-49B5-8133-B2F114C20015}">
      <dgm:prSet/>
      <dgm:spPr/>
      <dgm:t>
        <a:bodyPr/>
        <a:lstStyle/>
        <a:p>
          <a:endParaRPr lang="ru-RU"/>
        </a:p>
      </dgm:t>
    </dgm:pt>
    <dgm:pt modelId="{9EB51B85-F676-4C73-B4E3-BC5695767FB7}">
      <dgm:prSet phldrT="[Текст]" custT="1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8F1A2A7C-769A-40C3-90BE-9DC675F420A8}" type="sibTrans" cxnId="{B9439D3F-514E-4528-A966-68C39AB62BF1}">
      <dgm:prSet/>
      <dgm:spPr/>
      <dgm:t>
        <a:bodyPr/>
        <a:lstStyle/>
        <a:p>
          <a:endParaRPr lang="ru-RU"/>
        </a:p>
      </dgm:t>
    </dgm:pt>
    <dgm:pt modelId="{CB9BA7D4-97E1-4DD4-BDA7-1A56AA40B3F7}" type="parTrans" cxnId="{B9439D3F-514E-4528-A966-68C39AB62BF1}">
      <dgm:prSet/>
      <dgm:spPr/>
      <dgm:t>
        <a:bodyPr/>
        <a:lstStyle/>
        <a:p>
          <a:endParaRPr lang="ru-RU"/>
        </a:p>
      </dgm:t>
    </dgm:pt>
    <dgm:pt modelId="{887671D3-E1FE-4B9B-A881-5318EE283122}" type="pres">
      <dgm:prSet presAssocID="{80E2215D-F938-4377-9DEF-03B665C79AF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66B7706-9798-4D54-A6BF-C3CCCE1C4116}" type="pres">
      <dgm:prSet presAssocID="{4FFAC975-413C-4484-A08A-4BA645DB5C5B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214E5C-70A3-4E4F-BAF5-9B9998B4B94F}" type="pres">
      <dgm:prSet presAssocID="{99C523FF-128C-46D8-B939-D33E7C96A1CA}" presName="sibTrans" presStyleCnt="0"/>
      <dgm:spPr/>
    </dgm:pt>
    <dgm:pt modelId="{C1EC4FBB-9B26-4E8A-86C3-BA7C347E9A4F}" type="pres">
      <dgm:prSet presAssocID="{468A3074-2ABD-479E-A17D-3744C2AAB226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FF2787-8728-4BD7-B9C6-4C82482A1352}" type="pres">
      <dgm:prSet presAssocID="{7C8C9B4D-23F1-4903-AF33-C536D93DF773}" presName="sibTrans" presStyleCnt="0"/>
      <dgm:spPr/>
    </dgm:pt>
    <dgm:pt modelId="{1DB94C55-6B50-4A68-849B-603D0EF97002}" type="pres">
      <dgm:prSet presAssocID="{E326E946-0E20-4209-A002-74FE2F7F4EEC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1A06E7-7C92-4165-81E0-192C6F3CBB86}" type="pres">
      <dgm:prSet presAssocID="{784F62D7-6D2E-4F78-95C8-7307904C6BA3}" presName="sibTrans" presStyleCnt="0"/>
      <dgm:spPr/>
    </dgm:pt>
    <dgm:pt modelId="{CEFB24EE-A25D-461B-84AC-362392B86A89}" type="pres">
      <dgm:prSet presAssocID="{FBE3A411-4BE0-48AE-8930-00B5383D910C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86FDB8-E6FC-4ED9-8294-F0CCACA1360C}" type="pres">
      <dgm:prSet presAssocID="{95AB0557-3455-4736-ABC0-22EE033645B6}" presName="sibTrans" presStyleCnt="0"/>
      <dgm:spPr/>
    </dgm:pt>
    <dgm:pt modelId="{F6DC4975-3D55-49E6-9CE9-5778DE9ED0A7}" type="pres">
      <dgm:prSet presAssocID="{9EB51B85-F676-4C73-B4E3-BC5695767FB7}" presName="node" presStyleLbl="node1" presStyleIdx="4" presStyleCnt="5" custLinFactNeighborX="27936" custLinFactNeighborY="323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C99B9FD-CCD7-4AA9-B0EB-8BC1EE47561E}" srcId="{80E2215D-F938-4377-9DEF-03B665C79AFF}" destId="{468A3074-2ABD-479E-A17D-3744C2AAB226}" srcOrd="1" destOrd="0" parTransId="{F474504F-4B84-498D-8CFA-05E07429CC44}" sibTransId="{7C8C9B4D-23F1-4903-AF33-C536D93DF773}"/>
    <dgm:cxn modelId="{4CDE0A86-4E45-4EA3-86EB-1AC8A975E96D}" type="presOf" srcId="{9EB51B85-F676-4C73-B4E3-BC5695767FB7}" destId="{F6DC4975-3D55-49E6-9CE9-5778DE9ED0A7}" srcOrd="0" destOrd="0" presId="urn:microsoft.com/office/officeart/2005/8/layout/default"/>
    <dgm:cxn modelId="{35C8C0DF-14C2-4482-B7DC-1643AE112645}" type="presOf" srcId="{4FFAC975-413C-4484-A08A-4BA645DB5C5B}" destId="{566B7706-9798-4D54-A6BF-C3CCCE1C4116}" srcOrd="0" destOrd="0" presId="urn:microsoft.com/office/officeart/2005/8/layout/default"/>
    <dgm:cxn modelId="{8EB5B3EF-7D00-4496-8E32-8D9F37C87EE8}" type="presOf" srcId="{FBE3A411-4BE0-48AE-8930-00B5383D910C}" destId="{CEFB24EE-A25D-461B-84AC-362392B86A89}" srcOrd="0" destOrd="0" presId="urn:microsoft.com/office/officeart/2005/8/layout/default"/>
    <dgm:cxn modelId="{E07C10F6-F36D-4036-B017-A4F10629DE92}" type="presOf" srcId="{E326E946-0E20-4209-A002-74FE2F7F4EEC}" destId="{1DB94C55-6B50-4A68-849B-603D0EF97002}" srcOrd="0" destOrd="0" presId="urn:microsoft.com/office/officeart/2005/8/layout/default"/>
    <dgm:cxn modelId="{E085B6E0-2614-49B5-8133-B2F114C20015}" srcId="{80E2215D-F938-4377-9DEF-03B665C79AFF}" destId="{FBE3A411-4BE0-48AE-8930-00B5383D910C}" srcOrd="3" destOrd="0" parTransId="{DB91C518-BB06-45D4-BC5D-DC31DDE3C895}" sibTransId="{95AB0557-3455-4736-ABC0-22EE033645B6}"/>
    <dgm:cxn modelId="{E6096655-3C4A-4E70-AC16-3CB97F29BD08}" srcId="{80E2215D-F938-4377-9DEF-03B665C79AFF}" destId="{4FFAC975-413C-4484-A08A-4BA645DB5C5B}" srcOrd="0" destOrd="0" parTransId="{57CCEEAD-49A2-4B8C-A2D5-112ECD86A17B}" sibTransId="{99C523FF-128C-46D8-B939-D33E7C96A1CA}"/>
    <dgm:cxn modelId="{B9439D3F-514E-4528-A966-68C39AB62BF1}" srcId="{80E2215D-F938-4377-9DEF-03B665C79AFF}" destId="{9EB51B85-F676-4C73-B4E3-BC5695767FB7}" srcOrd="4" destOrd="0" parTransId="{CB9BA7D4-97E1-4DD4-BDA7-1A56AA40B3F7}" sibTransId="{8F1A2A7C-769A-40C3-90BE-9DC675F420A8}"/>
    <dgm:cxn modelId="{16B02463-82A7-4516-B391-C4DFFECD0E4F}" srcId="{80E2215D-F938-4377-9DEF-03B665C79AFF}" destId="{E326E946-0E20-4209-A002-74FE2F7F4EEC}" srcOrd="2" destOrd="0" parTransId="{E1AE717F-54CA-4755-AA2E-B80AE4EAE8BC}" sibTransId="{784F62D7-6D2E-4F78-95C8-7307904C6BA3}"/>
    <dgm:cxn modelId="{D0B10FC2-73D0-41D4-975C-B61A02789682}" type="presOf" srcId="{468A3074-2ABD-479E-A17D-3744C2AAB226}" destId="{C1EC4FBB-9B26-4E8A-86C3-BA7C347E9A4F}" srcOrd="0" destOrd="0" presId="urn:microsoft.com/office/officeart/2005/8/layout/default"/>
    <dgm:cxn modelId="{888C4E1C-68C6-4075-97D3-9AE78E09FFBD}" type="presOf" srcId="{80E2215D-F938-4377-9DEF-03B665C79AFF}" destId="{887671D3-E1FE-4B9B-A881-5318EE283122}" srcOrd="0" destOrd="0" presId="urn:microsoft.com/office/officeart/2005/8/layout/default"/>
    <dgm:cxn modelId="{D6D9DEA5-6B11-4436-B0CB-82FCF0D51882}" type="presParOf" srcId="{887671D3-E1FE-4B9B-A881-5318EE283122}" destId="{566B7706-9798-4D54-A6BF-C3CCCE1C4116}" srcOrd="0" destOrd="0" presId="urn:microsoft.com/office/officeart/2005/8/layout/default"/>
    <dgm:cxn modelId="{DFF2CFA0-E264-472C-8EEF-765456E4141B}" type="presParOf" srcId="{887671D3-E1FE-4B9B-A881-5318EE283122}" destId="{99214E5C-70A3-4E4F-BAF5-9B9998B4B94F}" srcOrd="1" destOrd="0" presId="urn:microsoft.com/office/officeart/2005/8/layout/default"/>
    <dgm:cxn modelId="{E838F064-C582-4E78-824D-12BB02F36D5A}" type="presParOf" srcId="{887671D3-E1FE-4B9B-A881-5318EE283122}" destId="{C1EC4FBB-9B26-4E8A-86C3-BA7C347E9A4F}" srcOrd="2" destOrd="0" presId="urn:microsoft.com/office/officeart/2005/8/layout/default"/>
    <dgm:cxn modelId="{CA6E97ED-EF09-4A88-8FE3-BB5381AFDC82}" type="presParOf" srcId="{887671D3-E1FE-4B9B-A881-5318EE283122}" destId="{EEFF2787-8728-4BD7-B9C6-4C82482A1352}" srcOrd="3" destOrd="0" presId="urn:microsoft.com/office/officeart/2005/8/layout/default"/>
    <dgm:cxn modelId="{0E805A13-BAE9-45C9-8D69-B3550DDDAA59}" type="presParOf" srcId="{887671D3-E1FE-4B9B-A881-5318EE283122}" destId="{1DB94C55-6B50-4A68-849B-603D0EF97002}" srcOrd="4" destOrd="0" presId="urn:microsoft.com/office/officeart/2005/8/layout/default"/>
    <dgm:cxn modelId="{D488383F-26F4-4200-922A-5E333DE2DB20}" type="presParOf" srcId="{887671D3-E1FE-4B9B-A881-5318EE283122}" destId="{EF1A06E7-7C92-4165-81E0-192C6F3CBB86}" srcOrd="5" destOrd="0" presId="urn:microsoft.com/office/officeart/2005/8/layout/default"/>
    <dgm:cxn modelId="{5E6BA05E-EA79-487C-8D9D-30F3F089F9E8}" type="presParOf" srcId="{887671D3-E1FE-4B9B-A881-5318EE283122}" destId="{CEFB24EE-A25D-461B-84AC-362392B86A89}" srcOrd="6" destOrd="0" presId="urn:microsoft.com/office/officeart/2005/8/layout/default"/>
    <dgm:cxn modelId="{5F9CE851-3D21-4A58-AEC1-9510678E62C7}" type="presParOf" srcId="{887671D3-E1FE-4B9B-A881-5318EE283122}" destId="{4486FDB8-E6FC-4ED9-8294-F0CCACA1360C}" srcOrd="7" destOrd="0" presId="urn:microsoft.com/office/officeart/2005/8/layout/default"/>
    <dgm:cxn modelId="{284260B9-DC18-430B-AE00-7A8B4CB95915}" type="presParOf" srcId="{887671D3-E1FE-4B9B-A881-5318EE283122}" destId="{F6DC4975-3D55-49E6-9CE9-5778DE9ED0A7}" srcOrd="8" destOrd="0" presId="urn:microsoft.com/office/officeart/2005/8/layout/default"/>
  </dgm:cxnLst>
  <dgm:bg/>
  <dgm:whole/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5ED381E-A58A-4F71-A049-FBA80DCBF0F7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07219F5-5AAD-401A-ACD3-56463A855382}">
      <dgm:prSet phldrT="[Текст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4AABE8FD-B570-4324-857D-169C080CE906}" type="parTrans" cxnId="{553D62E7-63C6-4E25-9F00-3123399FB431}">
      <dgm:prSet/>
      <dgm:spPr/>
      <dgm:t>
        <a:bodyPr/>
        <a:lstStyle/>
        <a:p>
          <a:endParaRPr lang="ru-RU"/>
        </a:p>
      </dgm:t>
    </dgm:pt>
    <dgm:pt modelId="{A30C4076-B056-4B96-B96A-2BB3D6A690FB}" type="sibTrans" cxnId="{553D62E7-63C6-4E25-9F00-3123399FB431}">
      <dgm:prSet/>
      <dgm:spPr/>
      <dgm:t>
        <a:bodyPr/>
        <a:lstStyle/>
        <a:p>
          <a:endParaRPr lang="ru-RU"/>
        </a:p>
      </dgm:t>
    </dgm:pt>
    <dgm:pt modelId="{CEA1F101-2544-4EC7-B0A5-41AD7426EB01}">
      <dgm:prSet phldrT="[Текст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E8364D85-1DAD-422A-ABBD-A1CD843A8913}" type="parTrans" cxnId="{1EEB3327-380A-4B3E-8067-AD20C78D3C49}">
      <dgm:prSet/>
      <dgm:spPr/>
      <dgm:t>
        <a:bodyPr/>
        <a:lstStyle/>
        <a:p>
          <a:endParaRPr lang="ru-RU"/>
        </a:p>
      </dgm:t>
    </dgm:pt>
    <dgm:pt modelId="{65639825-52BB-46D7-9F80-DC70271D3C9A}" type="sibTrans" cxnId="{1EEB3327-380A-4B3E-8067-AD20C78D3C49}">
      <dgm:prSet/>
      <dgm:spPr/>
      <dgm:t>
        <a:bodyPr/>
        <a:lstStyle/>
        <a:p>
          <a:endParaRPr lang="ru-RU"/>
        </a:p>
      </dgm:t>
    </dgm:pt>
    <dgm:pt modelId="{2EBEB0C4-8641-40DA-8DEC-A9A91E64F046}">
      <dgm:prSet phldrT="[Текст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732E3406-7504-4952-9734-0333CC7940B8}" type="parTrans" cxnId="{43CC6BB9-10ED-4C51-8352-2A035DDDF05F}">
      <dgm:prSet/>
      <dgm:spPr/>
      <dgm:t>
        <a:bodyPr/>
        <a:lstStyle/>
        <a:p>
          <a:endParaRPr lang="ru-RU"/>
        </a:p>
      </dgm:t>
    </dgm:pt>
    <dgm:pt modelId="{CB3DD889-02F2-4EEE-9434-F31FAE114F20}" type="sibTrans" cxnId="{43CC6BB9-10ED-4C51-8352-2A035DDDF05F}">
      <dgm:prSet/>
      <dgm:spPr/>
      <dgm:t>
        <a:bodyPr/>
        <a:lstStyle/>
        <a:p>
          <a:endParaRPr lang="ru-RU"/>
        </a:p>
      </dgm:t>
    </dgm:pt>
    <dgm:pt modelId="{80DBCE23-5648-458E-B33F-D7267BC42780}">
      <dgm:prSet phldrT="[Текст]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9F453C86-5B0E-4431-A9C3-87E127B05092}" type="parTrans" cxnId="{41333196-9109-4893-A2CA-CCB689AC677E}">
      <dgm:prSet/>
      <dgm:spPr/>
      <dgm:t>
        <a:bodyPr/>
        <a:lstStyle/>
        <a:p>
          <a:endParaRPr lang="ru-RU"/>
        </a:p>
      </dgm:t>
    </dgm:pt>
    <dgm:pt modelId="{4B4FF207-3F21-4459-B55E-2FF83FC244FB}" type="sibTrans" cxnId="{41333196-9109-4893-A2CA-CCB689AC677E}">
      <dgm:prSet/>
      <dgm:spPr/>
      <dgm:t>
        <a:bodyPr/>
        <a:lstStyle/>
        <a:p>
          <a:endParaRPr lang="ru-RU"/>
        </a:p>
      </dgm:t>
    </dgm:pt>
    <dgm:pt modelId="{271B7E7C-9B35-4151-9405-E09CA52A03FC}">
      <dgm:prSet phldrT="[Текст]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10F6F5A7-89EA-42C6-903F-3379A691F74A}" type="parTrans" cxnId="{CD100AA8-AC55-4B95-8D3D-9BDD1673A43D}">
      <dgm:prSet/>
      <dgm:spPr/>
      <dgm:t>
        <a:bodyPr/>
        <a:lstStyle/>
        <a:p>
          <a:endParaRPr lang="ru-RU"/>
        </a:p>
      </dgm:t>
    </dgm:pt>
    <dgm:pt modelId="{47029750-503C-4BA7-8C3D-354B20619C35}" type="sibTrans" cxnId="{CD100AA8-AC55-4B95-8D3D-9BDD1673A43D}">
      <dgm:prSet/>
      <dgm:spPr/>
      <dgm:t>
        <a:bodyPr/>
        <a:lstStyle/>
        <a:p>
          <a:endParaRPr lang="ru-RU"/>
        </a:p>
      </dgm:t>
    </dgm:pt>
    <dgm:pt modelId="{939B640A-1C4B-40AE-824A-9A509E1FF97C}" type="pres">
      <dgm:prSet presAssocID="{C5ED381E-A58A-4F71-A049-FBA80DCBF0F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4C49A56-8DF2-4932-8A3D-C0B7A84690C4}" type="pres">
      <dgm:prSet presAssocID="{507219F5-5AAD-401A-ACD3-56463A855382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499BB2-F2C1-47A0-BB28-3E3DB9702D09}" type="pres">
      <dgm:prSet presAssocID="{A30C4076-B056-4B96-B96A-2BB3D6A690FB}" presName="sibTrans" presStyleCnt="0"/>
      <dgm:spPr/>
    </dgm:pt>
    <dgm:pt modelId="{0018543E-34FE-4BC0-83C2-BD410CE36490}" type="pres">
      <dgm:prSet presAssocID="{CEA1F101-2544-4EC7-B0A5-41AD7426EB01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6581DE-AA32-4E3F-9EBF-B1238B97673F}" type="pres">
      <dgm:prSet presAssocID="{65639825-52BB-46D7-9F80-DC70271D3C9A}" presName="sibTrans" presStyleCnt="0"/>
      <dgm:spPr/>
    </dgm:pt>
    <dgm:pt modelId="{7600359C-A1CB-4204-9DCF-DF8FBF3800DC}" type="pres">
      <dgm:prSet presAssocID="{2EBEB0C4-8641-40DA-8DEC-A9A91E64F046}" presName="node" presStyleLbl="node1" presStyleIdx="2" presStyleCnt="5" custLinFactNeighborX="317" custLinFactNeighborY="15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8D7670-1B4A-4ACA-B45D-9318976780BB}" type="pres">
      <dgm:prSet presAssocID="{CB3DD889-02F2-4EEE-9434-F31FAE114F20}" presName="sibTrans" presStyleCnt="0"/>
      <dgm:spPr/>
    </dgm:pt>
    <dgm:pt modelId="{3DC0CCEB-7FC0-47A8-AC6D-6E31230EC977}" type="pres">
      <dgm:prSet presAssocID="{80DBCE23-5648-458E-B33F-D7267BC42780}" presName="node" presStyleLbl="node1" presStyleIdx="3" presStyleCnt="5" custLinFactNeighborX="-13968" custLinFactNeighborY="31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CCB549-78D6-4B75-8EF1-E6B6F8A8AC8F}" type="pres">
      <dgm:prSet presAssocID="{4B4FF207-3F21-4459-B55E-2FF83FC244FB}" presName="sibTrans" presStyleCnt="0"/>
      <dgm:spPr/>
    </dgm:pt>
    <dgm:pt modelId="{DBE5C242-669E-4BBA-A7AF-07C1826A5F5C}" type="pres">
      <dgm:prSet presAssocID="{271B7E7C-9B35-4151-9405-E09CA52A03FC}" presName="node" presStyleLbl="node1" presStyleIdx="4" presStyleCnt="5" custLinFactNeighborX="10476" custLinFactNeighborY="10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801C867-BBE1-42F7-99AD-CF0EDE0E58C4}" type="presOf" srcId="{CEA1F101-2544-4EC7-B0A5-41AD7426EB01}" destId="{0018543E-34FE-4BC0-83C2-BD410CE36490}" srcOrd="0" destOrd="0" presId="urn:microsoft.com/office/officeart/2005/8/layout/default"/>
    <dgm:cxn modelId="{41333196-9109-4893-A2CA-CCB689AC677E}" srcId="{C5ED381E-A58A-4F71-A049-FBA80DCBF0F7}" destId="{80DBCE23-5648-458E-B33F-D7267BC42780}" srcOrd="3" destOrd="0" parTransId="{9F453C86-5B0E-4431-A9C3-87E127B05092}" sibTransId="{4B4FF207-3F21-4459-B55E-2FF83FC244FB}"/>
    <dgm:cxn modelId="{1516E5ED-50C9-415D-8A36-92EDD653C905}" type="presOf" srcId="{80DBCE23-5648-458E-B33F-D7267BC42780}" destId="{3DC0CCEB-7FC0-47A8-AC6D-6E31230EC977}" srcOrd="0" destOrd="0" presId="urn:microsoft.com/office/officeart/2005/8/layout/default"/>
    <dgm:cxn modelId="{43CC6BB9-10ED-4C51-8352-2A035DDDF05F}" srcId="{C5ED381E-A58A-4F71-A049-FBA80DCBF0F7}" destId="{2EBEB0C4-8641-40DA-8DEC-A9A91E64F046}" srcOrd="2" destOrd="0" parTransId="{732E3406-7504-4952-9734-0333CC7940B8}" sibTransId="{CB3DD889-02F2-4EEE-9434-F31FAE114F20}"/>
    <dgm:cxn modelId="{553D62E7-63C6-4E25-9F00-3123399FB431}" srcId="{C5ED381E-A58A-4F71-A049-FBA80DCBF0F7}" destId="{507219F5-5AAD-401A-ACD3-56463A855382}" srcOrd="0" destOrd="0" parTransId="{4AABE8FD-B570-4324-857D-169C080CE906}" sibTransId="{A30C4076-B056-4B96-B96A-2BB3D6A690FB}"/>
    <dgm:cxn modelId="{1EEB3327-380A-4B3E-8067-AD20C78D3C49}" srcId="{C5ED381E-A58A-4F71-A049-FBA80DCBF0F7}" destId="{CEA1F101-2544-4EC7-B0A5-41AD7426EB01}" srcOrd="1" destOrd="0" parTransId="{E8364D85-1DAD-422A-ABBD-A1CD843A8913}" sibTransId="{65639825-52BB-46D7-9F80-DC70271D3C9A}"/>
    <dgm:cxn modelId="{CD100AA8-AC55-4B95-8D3D-9BDD1673A43D}" srcId="{C5ED381E-A58A-4F71-A049-FBA80DCBF0F7}" destId="{271B7E7C-9B35-4151-9405-E09CA52A03FC}" srcOrd="4" destOrd="0" parTransId="{10F6F5A7-89EA-42C6-903F-3379A691F74A}" sibTransId="{47029750-503C-4BA7-8C3D-354B20619C35}"/>
    <dgm:cxn modelId="{37A7B13C-158C-4A66-BF7C-F44955E61683}" type="presOf" srcId="{2EBEB0C4-8641-40DA-8DEC-A9A91E64F046}" destId="{7600359C-A1CB-4204-9DCF-DF8FBF3800DC}" srcOrd="0" destOrd="0" presId="urn:microsoft.com/office/officeart/2005/8/layout/default"/>
    <dgm:cxn modelId="{5E913F39-A97F-49AF-936C-6649BEFD4DA9}" type="presOf" srcId="{507219F5-5AAD-401A-ACD3-56463A855382}" destId="{24C49A56-8DF2-4932-8A3D-C0B7A84690C4}" srcOrd="0" destOrd="0" presId="urn:microsoft.com/office/officeart/2005/8/layout/default"/>
    <dgm:cxn modelId="{104EB80D-FAA7-4D9E-B568-F3A018E9DF23}" type="presOf" srcId="{C5ED381E-A58A-4F71-A049-FBA80DCBF0F7}" destId="{939B640A-1C4B-40AE-824A-9A509E1FF97C}" srcOrd="0" destOrd="0" presId="urn:microsoft.com/office/officeart/2005/8/layout/default"/>
    <dgm:cxn modelId="{71E9B286-EBAC-42E0-922E-779898DAD8CC}" type="presOf" srcId="{271B7E7C-9B35-4151-9405-E09CA52A03FC}" destId="{DBE5C242-669E-4BBA-A7AF-07C1826A5F5C}" srcOrd="0" destOrd="0" presId="urn:microsoft.com/office/officeart/2005/8/layout/default"/>
    <dgm:cxn modelId="{B6011EFB-E6A9-45A2-8761-63CD732E69EA}" type="presParOf" srcId="{939B640A-1C4B-40AE-824A-9A509E1FF97C}" destId="{24C49A56-8DF2-4932-8A3D-C0B7A84690C4}" srcOrd="0" destOrd="0" presId="urn:microsoft.com/office/officeart/2005/8/layout/default"/>
    <dgm:cxn modelId="{4A178E8B-7187-444E-BD38-93979384E584}" type="presParOf" srcId="{939B640A-1C4B-40AE-824A-9A509E1FF97C}" destId="{12499BB2-F2C1-47A0-BB28-3E3DB9702D09}" srcOrd="1" destOrd="0" presId="urn:microsoft.com/office/officeart/2005/8/layout/default"/>
    <dgm:cxn modelId="{D5F9B6BA-E11E-4894-AB97-8D17EABF3D5C}" type="presParOf" srcId="{939B640A-1C4B-40AE-824A-9A509E1FF97C}" destId="{0018543E-34FE-4BC0-83C2-BD410CE36490}" srcOrd="2" destOrd="0" presId="urn:microsoft.com/office/officeart/2005/8/layout/default"/>
    <dgm:cxn modelId="{D3449ABE-E07F-4E75-B460-FA2334FF8044}" type="presParOf" srcId="{939B640A-1C4B-40AE-824A-9A509E1FF97C}" destId="{116581DE-AA32-4E3F-9EBF-B1238B97673F}" srcOrd="3" destOrd="0" presId="urn:microsoft.com/office/officeart/2005/8/layout/default"/>
    <dgm:cxn modelId="{781D2315-C24F-42D5-A9D8-42849122E221}" type="presParOf" srcId="{939B640A-1C4B-40AE-824A-9A509E1FF97C}" destId="{7600359C-A1CB-4204-9DCF-DF8FBF3800DC}" srcOrd="4" destOrd="0" presId="urn:microsoft.com/office/officeart/2005/8/layout/default"/>
    <dgm:cxn modelId="{85F863E2-241E-48BF-A082-44341212EA0A}" type="presParOf" srcId="{939B640A-1C4B-40AE-824A-9A509E1FF97C}" destId="{2E8D7670-1B4A-4ACA-B45D-9318976780BB}" srcOrd="5" destOrd="0" presId="urn:microsoft.com/office/officeart/2005/8/layout/default"/>
    <dgm:cxn modelId="{4E9F0019-A46D-4788-B6BB-0AF8A85B15ED}" type="presParOf" srcId="{939B640A-1C4B-40AE-824A-9A509E1FF97C}" destId="{3DC0CCEB-7FC0-47A8-AC6D-6E31230EC977}" srcOrd="6" destOrd="0" presId="urn:microsoft.com/office/officeart/2005/8/layout/default"/>
    <dgm:cxn modelId="{2336E5CD-4871-4529-B59D-8E512004459E}" type="presParOf" srcId="{939B640A-1C4B-40AE-824A-9A509E1FF97C}" destId="{41CCB549-78D6-4B75-8EF1-E6B6F8A8AC8F}" srcOrd="7" destOrd="0" presId="urn:microsoft.com/office/officeart/2005/8/layout/default"/>
    <dgm:cxn modelId="{EF799A6A-0B47-4404-B2AB-D0F07A0C039F}" type="presParOf" srcId="{939B640A-1C4B-40AE-824A-9A509E1FF97C}" destId="{DBE5C242-669E-4BBA-A7AF-07C1826A5F5C}" srcOrd="8" destOrd="0" presId="urn:microsoft.com/office/officeart/2005/8/layout/default"/>
  </dgm:cxnLst>
  <dgm:bg/>
  <dgm:whole/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69F218B-2F7E-4610-A942-7662C4F5899C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7C21242-AE23-4722-A248-F2D81EECE1C1}">
      <dgm:prSet phldrT="[Текст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C1851DC1-C4EB-4AF7-A2C5-C933F3A86B05}" type="parTrans" cxnId="{DF09634E-B332-4CA1-B5E9-CC1E418C8AAF}">
      <dgm:prSet/>
      <dgm:spPr/>
      <dgm:t>
        <a:bodyPr/>
        <a:lstStyle/>
        <a:p>
          <a:endParaRPr lang="ru-RU"/>
        </a:p>
      </dgm:t>
    </dgm:pt>
    <dgm:pt modelId="{851889DD-1574-4F7F-A9E0-B8754CB80478}" type="sibTrans" cxnId="{DF09634E-B332-4CA1-B5E9-CC1E418C8AAF}">
      <dgm:prSet/>
      <dgm:spPr/>
      <dgm:t>
        <a:bodyPr/>
        <a:lstStyle/>
        <a:p>
          <a:endParaRPr lang="ru-RU"/>
        </a:p>
      </dgm:t>
    </dgm:pt>
    <dgm:pt modelId="{336D2CF9-C632-46F6-BF6E-FBDE881027FA}">
      <dgm:prSet phldrT="[Текст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AC8DF492-52C8-44DC-946C-EF00DAC474CD}" type="parTrans" cxnId="{8BD0DCEE-2A9E-4334-AC64-9C2665145AF0}">
      <dgm:prSet/>
      <dgm:spPr/>
      <dgm:t>
        <a:bodyPr/>
        <a:lstStyle/>
        <a:p>
          <a:endParaRPr lang="ru-RU"/>
        </a:p>
      </dgm:t>
    </dgm:pt>
    <dgm:pt modelId="{3C65148A-E343-4C1C-BBEA-E50AF15DB313}" type="sibTrans" cxnId="{8BD0DCEE-2A9E-4334-AC64-9C2665145AF0}">
      <dgm:prSet/>
      <dgm:spPr/>
      <dgm:t>
        <a:bodyPr/>
        <a:lstStyle/>
        <a:p>
          <a:endParaRPr lang="ru-RU"/>
        </a:p>
      </dgm:t>
    </dgm:pt>
    <dgm:pt modelId="{4EEB786F-ED0B-48D6-81BB-7DA9EA0D99E5}">
      <dgm:prSet phldrT="[Текст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4D2B581C-D054-4D14-9401-D8E777C07F3C}" type="parTrans" cxnId="{B4B5802E-67FA-4DD4-A007-DAC3383AB2D5}">
      <dgm:prSet/>
      <dgm:spPr/>
      <dgm:t>
        <a:bodyPr/>
        <a:lstStyle/>
        <a:p>
          <a:endParaRPr lang="ru-RU"/>
        </a:p>
      </dgm:t>
    </dgm:pt>
    <dgm:pt modelId="{5D30B926-E57D-4C22-B9D5-DC6C8595B75E}" type="sibTrans" cxnId="{B4B5802E-67FA-4DD4-A007-DAC3383AB2D5}">
      <dgm:prSet/>
      <dgm:spPr/>
      <dgm:t>
        <a:bodyPr/>
        <a:lstStyle/>
        <a:p>
          <a:endParaRPr lang="ru-RU"/>
        </a:p>
      </dgm:t>
    </dgm:pt>
    <dgm:pt modelId="{5DE6ED7F-FBD7-4186-B716-5EF0E136DC42}">
      <dgm:prSet phldrT="[Текст]" phldr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A55460A6-EFB0-486F-808C-0DB5355D09BA}" type="parTrans" cxnId="{E3E23537-8698-49AD-9AA7-D951D9E9D67A}">
      <dgm:prSet/>
      <dgm:spPr/>
      <dgm:t>
        <a:bodyPr/>
        <a:lstStyle/>
        <a:p>
          <a:endParaRPr lang="ru-RU"/>
        </a:p>
      </dgm:t>
    </dgm:pt>
    <dgm:pt modelId="{F96AD48C-AEC7-4615-8E24-ED6D1A273C90}" type="sibTrans" cxnId="{E3E23537-8698-49AD-9AA7-D951D9E9D67A}">
      <dgm:prSet/>
      <dgm:spPr/>
      <dgm:t>
        <a:bodyPr/>
        <a:lstStyle/>
        <a:p>
          <a:endParaRPr lang="ru-RU"/>
        </a:p>
      </dgm:t>
    </dgm:pt>
    <dgm:pt modelId="{2451BFE3-38C7-48B3-AA1C-A3AD13ECA049}">
      <dgm:prSet phldrT="[Текст]" phldr="1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8F62FC13-2A85-420D-9086-4EEBE769B33B}" type="parTrans" cxnId="{DF270035-5092-4284-BEB3-BFF06939D07D}">
      <dgm:prSet/>
      <dgm:spPr/>
      <dgm:t>
        <a:bodyPr/>
        <a:lstStyle/>
        <a:p>
          <a:endParaRPr lang="ru-RU"/>
        </a:p>
      </dgm:t>
    </dgm:pt>
    <dgm:pt modelId="{AC24C8C5-AA00-4C44-AD49-42309320E93E}" type="sibTrans" cxnId="{DF270035-5092-4284-BEB3-BFF06939D07D}">
      <dgm:prSet/>
      <dgm:spPr/>
      <dgm:t>
        <a:bodyPr/>
        <a:lstStyle/>
        <a:p>
          <a:endParaRPr lang="ru-RU"/>
        </a:p>
      </dgm:t>
    </dgm:pt>
    <dgm:pt modelId="{9C99B57E-A130-4421-A923-56C961BEC33F}" type="pres">
      <dgm:prSet presAssocID="{A69F218B-2F7E-4610-A942-7662C4F5899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4C15EC7-DDFB-4283-984A-3F30382C2141}" type="pres">
      <dgm:prSet presAssocID="{B7C21242-AE23-4722-A248-F2D81EECE1C1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3FF9BE-37B0-4794-B878-958F9BC9F1FB}" type="pres">
      <dgm:prSet presAssocID="{851889DD-1574-4F7F-A9E0-B8754CB80478}" presName="sibTrans" presStyleCnt="0"/>
      <dgm:spPr/>
    </dgm:pt>
    <dgm:pt modelId="{C589F99B-C5FC-4CB7-8C23-A0D1E1E5CA0E}" type="pres">
      <dgm:prSet presAssocID="{336D2CF9-C632-46F6-BF6E-FBDE881027FA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581778-ED82-4AE3-9A88-9F5F8A2DF57C}" type="pres">
      <dgm:prSet presAssocID="{3C65148A-E343-4C1C-BBEA-E50AF15DB313}" presName="sibTrans" presStyleCnt="0"/>
      <dgm:spPr/>
    </dgm:pt>
    <dgm:pt modelId="{E44E82BC-7804-4F83-B9EE-6C82A4228288}" type="pres">
      <dgm:prSet presAssocID="{4EEB786F-ED0B-48D6-81BB-7DA9EA0D99E5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3A39C3-0BA8-46A5-AE5E-2409405F8146}" type="pres">
      <dgm:prSet presAssocID="{5D30B926-E57D-4C22-B9D5-DC6C8595B75E}" presName="sibTrans" presStyleCnt="0"/>
      <dgm:spPr/>
    </dgm:pt>
    <dgm:pt modelId="{300C065C-13A0-41EC-9A52-FC30E4CDDD3E}" type="pres">
      <dgm:prSet presAssocID="{5DE6ED7F-FBD7-4186-B716-5EF0E136DC42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C98AC1-3610-4E0D-90F7-A3A39C477F5B}" type="pres">
      <dgm:prSet presAssocID="{F96AD48C-AEC7-4615-8E24-ED6D1A273C90}" presName="sibTrans" presStyleCnt="0"/>
      <dgm:spPr/>
    </dgm:pt>
    <dgm:pt modelId="{A445EF3B-EBC7-435F-B6A4-14526D53C25B}" type="pres">
      <dgm:prSet presAssocID="{2451BFE3-38C7-48B3-AA1C-A3AD13ECA049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66DE37A-CA6E-4F89-BAF2-FD2AC6DA7E2B}" type="presOf" srcId="{B7C21242-AE23-4722-A248-F2D81EECE1C1}" destId="{D4C15EC7-DDFB-4283-984A-3F30382C2141}" srcOrd="0" destOrd="0" presId="urn:microsoft.com/office/officeart/2005/8/layout/default"/>
    <dgm:cxn modelId="{E3E23537-8698-49AD-9AA7-D951D9E9D67A}" srcId="{A69F218B-2F7E-4610-A942-7662C4F5899C}" destId="{5DE6ED7F-FBD7-4186-B716-5EF0E136DC42}" srcOrd="3" destOrd="0" parTransId="{A55460A6-EFB0-486F-808C-0DB5355D09BA}" sibTransId="{F96AD48C-AEC7-4615-8E24-ED6D1A273C90}"/>
    <dgm:cxn modelId="{A7447CD9-8220-4D5C-ACD5-D4EFC88B1C31}" type="presOf" srcId="{2451BFE3-38C7-48B3-AA1C-A3AD13ECA049}" destId="{A445EF3B-EBC7-435F-B6A4-14526D53C25B}" srcOrd="0" destOrd="0" presId="urn:microsoft.com/office/officeart/2005/8/layout/default"/>
    <dgm:cxn modelId="{AA46DFBF-0C2C-4729-8146-D49ADAC5BA2F}" type="presOf" srcId="{A69F218B-2F7E-4610-A942-7662C4F5899C}" destId="{9C99B57E-A130-4421-A923-56C961BEC33F}" srcOrd="0" destOrd="0" presId="urn:microsoft.com/office/officeart/2005/8/layout/default"/>
    <dgm:cxn modelId="{6DA9EF02-C949-43D7-A1DD-C243EE93B60A}" type="presOf" srcId="{336D2CF9-C632-46F6-BF6E-FBDE881027FA}" destId="{C589F99B-C5FC-4CB7-8C23-A0D1E1E5CA0E}" srcOrd="0" destOrd="0" presId="urn:microsoft.com/office/officeart/2005/8/layout/default"/>
    <dgm:cxn modelId="{DF270035-5092-4284-BEB3-BFF06939D07D}" srcId="{A69F218B-2F7E-4610-A942-7662C4F5899C}" destId="{2451BFE3-38C7-48B3-AA1C-A3AD13ECA049}" srcOrd="4" destOrd="0" parTransId="{8F62FC13-2A85-420D-9086-4EEBE769B33B}" sibTransId="{AC24C8C5-AA00-4C44-AD49-42309320E93E}"/>
    <dgm:cxn modelId="{8BD0DCEE-2A9E-4334-AC64-9C2665145AF0}" srcId="{A69F218B-2F7E-4610-A942-7662C4F5899C}" destId="{336D2CF9-C632-46F6-BF6E-FBDE881027FA}" srcOrd="1" destOrd="0" parTransId="{AC8DF492-52C8-44DC-946C-EF00DAC474CD}" sibTransId="{3C65148A-E343-4C1C-BBEA-E50AF15DB313}"/>
    <dgm:cxn modelId="{DF09634E-B332-4CA1-B5E9-CC1E418C8AAF}" srcId="{A69F218B-2F7E-4610-A942-7662C4F5899C}" destId="{B7C21242-AE23-4722-A248-F2D81EECE1C1}" srcOrd="0" destOrd="0" parTransId="{C1851DC1-C4EB-4AF7-A2C5-C933F3A86B05}" sibTransId="{851889DD-1574-4F7F-A9E0-B8754CB80478}"/>
    <dgm:cxn modelId="{A98F9F3C-A440-49D0-90A6-FA4B2F6FFBCB}" type="presOf" srcId="{5DE6ED7F-FBD7-4186-B716-5EF0E136DC42}" destId="{300C065C-13A0-41EC-9A52-FC30E4CDDD3E}" srcOrd="0" destOrd="0" presId="urn:microsoft.com/office/officeart/2005/8/layout/default"/>
    <dgm:cxn modelId="{B4B5802E-67FA-4DD4-A007-DAC3383AB2D5}" srcId="{A69F218B-2F7E-4610-A942-7662C4F5899C}" destId="{4EEB786F-ED0B-48D6-81BB-7DA9EA0D99E5}" srcOrd="2" destOrd="0" parTransId="{4D2B581C-D054-4D14-9401-D8E777C07F3C}" sibTransId="{5D30B926-E57D-4C22-B9D5-DC6C8595B75E}"/>
    <dgm:cxn modelId="{1230E0C8-B5C3-499C-909E-20A1AE89145A}" type="presOf" srcId="{4EEB786F-ED0B-48D6-81BB-7DA9EA0D99E5}" destId="{E44E82BC-7804-4F83-B9EE-6C82A4228288}" srcOrd="0" destOrd="0" presId="urn:microsoft.com/office/officeart/2005/8/layout/default"/>
    <dgm:cxn modelId="{0A7BAAAD-9037-4A80-A973-B82D93F1B180}" type="presParOf" srcId="{9C99B57E-A130-4421-A923-56C961BEC33F}" destId="{D4C15EC7-DDFB-4283-984A-3F30382C2141}" srcOrd="0" destOrd="0" presId="urn:microsoft.com/office/officeart/2005/8/layout/default"/>
    <dgm:cxn modelId="{9BE9EBDA-10B9-4BC0-B975-4DE9483A786B}" type="presParOf" srcId="{9C99B57E-A130-4421-A923-56C961BEC33F}" destId="{9A3FF9BE-37B0-4794-B878-958F9BC9F1FB}" srcOrd="1" destOrd="0" presId="urn:microsoft.com/office/officeart/2005/8/layout/default"/>
    <dgm:cxn modelId="{3A16E7AF-8822-477F-9538-1E125000C7E2}" type="presParOf" srcId="{9C99B57E-A130-4421-A923-56C961BEC33F}" destId="{C589F99B-C5FC-4CB7-8C23-A0D1E1E5CA0E}" srcOrd="2" destOrd="0" presId="urn:microsoft.com/office/officeart/2005/8/layout/default"/>
    <dgm:cxn modelId="{60ADAD51-5E66-4A91-902C-26E8D883F6AD}" type="presParOf" srcId="{9C99B57E-A130-4421-A923-56C961BEC33F}" destId="{04581778-ED82-4AE3-9A88-9F5F8A2DF57C}" srcOrd="3" destOrd="0" presId="urn:microsoft.com/office/officeart/2005/8/layout/default"/>
    <dgm:cxn modelId="{427F52F8-C94A-43CD-A894-B0F9FEDDA050}" type="presParOf" srcId="{9C99B57E-A130-4421-A923-56C961BEC33F}" destId="{E44E82BC-7804-4F83-B9EE-6C82A4228288}" srcOrd="4" destOrd="0" presId="urn:microsoft.com/office/officeart/2005/8/layout/default"/>
    <dgm:cxn modelId="{ACB72D77-6F57-406C-BAF0-B84663FF6F36}" type="presParOf" srcId="{9C99B57E-A130-4421-A923-56C961BEC33F}" destId="{8D3A39C3-0BA8-46A5-AE5E-2409405F8146}" srcOrd="5" destOrd="0" presId="urn:microsoft.com/office/officeart/2005/8/layout/default"/>
    <dgm:cxn modelId="{CD7BF5AC-0397-4C5D-830B-2FD29EFD6F5E}" type="presParOf" srcId="{9C99B57E-A130-4421-A923-56C961BEC33F}" destId="{300C065C-13A0-41EC-9A52-FC30E4CDDD3E}" srcOrd="6" destOrd="0" presId="urn:microsoft.com/office/officeart/2005/8/layout/default"/>
    <dgm:cxn modelId="{C112A64D-9CB6-4218-B696-04CD40CF9EF2}" type="presParOf" srcId="{9C99B57E-A130-4421-A923-56C961BEC33F}" destId="{65C98AC1-3610-4E0D-90F7-A3A39C477F5B}" srcOrd="7" destOrd="0" presId="urn:microsoft.com/office/officeart/2005/8/layout/default"/>
    <dgm:cxn modelId="{40265D5D-D48F-4135-8ACD-828DFD1D0FF5}" type="presParOf" srcId="{9C99B57E-A130-4421-A923-56C961BEC33F}" destId="{A445EF3B-EBC7-435F-B6A4-14526D53C25B}" srcOrd="8" destOrd="0" presId="urn:microsoft.com/office/officeart/2005/8/layout/default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3816" cy="499125"/>
          </a:xfrm>
          <a:prstGeom prst="rect">
            <a:avLst/>
          </a:prstGeom>
        </p:spPr>
        <p:txBody>
          <a:bodyPr vert="horz" lIns="92283" tIns="46141" rIns="92283" bIns="46141" rtlCol="0"/>
          <a:lstStyle>
            <a:lvl1pPr algn="l">
              <a:defRPr sz="1200"/>
            </a:lvl1pPr>
          </a:lstStyle>
          <a:p>
            <a:endParaRPr lang="kk-KZ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9716" y="0"/>
            <a:ext cx="2953815" cy="499125"/>
          </a:xfrm>
          <a:prstGeom prst="rect">
            <a:avLst/>
          </a:prstGeom>
        </p:spPr>
        <p:txBody>
          <a:bodyPr vert="horz" lIns="92283" tIns="46141" rIns="92283" bIns="46141" rtlCol="0"/>
          <a:lstStyle>
            <a:lvl1pPr algn="r">
              <a:defRPr sz="1200"/>
            </a:lvl1pPr>
          </a:lstStyle>
          <a:p>
            <a:fld id="{20404FAD-7E9E-4083-B556-F8EC02BD4A3D}" type="datetimeFigureOut">
              <a:rPr lang="kk-KZ" smtClean="0"/>
              <a:pPr/>
              <a:t>27.04.2021</a:t>
            </a:fld>
            <a:endParaRPr lang="kk-KZ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43013"/>
            <a:ext cx="5964238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83" tIns="46141" rIns="92283" bIns="46141" rtlCol="0" anchor="ctr"/>
          <a:lstStyle/>
          <a:p>
            <a:endParaRPr lang="kk-KZ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034" y="4784885"/>
            <a:ext cx="5453074" cy="3914614"/>
          </a:xfrm>
          <a:prstGeom prst="rect">
            <a:avLst/>
          </a:prstGeom>
        </p:spPr>
        <p:txBody>
          <a:bodyPr vert="horz" lIns="92283" tIns="46141" rIns="92283" bIns="46141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kk-KZ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388"/>
            <a:ext cx="2953816" cy="499125"/>
          </a:xfrm>
          <a:prstGeom prst="rect">
            <a:avLst/>
          </a:prstGeom>
        </p:spPr>
        <p:txBody>
          <a:bodyPr vert="horz" lIns="92283" tIns="46141" rIns="92283" bIns="46141" rtlCol="0" anchor="b"/>
          <a:lstStyle>
            <a:lvl1pPr algn="l">
              <a:defRPr sz="1200"/>
            </a:lvl1pPr>
          </a:lstStyle>
          <a:p>
            <a:endParaRPr lang="kk-KZ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9716" y="9443388"/>
            <a:ext cx="2953815" cy="499125"/>
          </a:xfrm>
          <a:prstGeom prst="rect">
            <a:avLst/>
          </a:prstGeom>
        </p:spPr>
        <p:txBody>
          <a:bodyPr vert="horz" lIns="92283" tIns="46141" rIns="92283" bIns="46141" rtlCol="0" anchor="b"/>
          <a:lstStyle>
            <a:lvl1pPr algn="r">
              <a:defRPr sz="1200"/>
            </a:lvl1pPr>
          </a:lstStyle>
          <a:p>
            <a:fld id="{02406821-E20B-4EAD-9251-D01A99312ADF}" type="slidenum">
              <a:rPr lang="kk-KZ" smtClean="0"/>
              <a:pPr/>
              <a:t>‹#›</a:t>
            </a:fld>
            <a:endParaRPr lang="kk-KZ"/>
          </a:p>
        </p:txBody>
      </p:sp>
    </p:spTree>
    <p:extLst>
      <p:ext uri="{BB962C8B-B14F-4D97-AF65-F5344CB8AC3E}">
        <p14:creationId xmlns="" xmlns:p14="http://schemas.microsoft.com/office/powerpoint/2010/main" val="3538826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5F89DD-A1AD-449E-B4AB-40211589D3DB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1305117" cy="6173788"/>
            <a:chOff x="0" y="0"/>
            <a:chExt cx="5341" cy="3889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0" y="0"/>
              <a:ext cx="3863" cy="3889"/>
            </a:xfrm>
            <a:custGeom>
              <a:avLst/>
              <a:gdLst>
                <a:gd name="T0" fmla="*/ 3862 w 3863"/>
                <a:gd name="T1" fmla="*/ 3418 h 3889"/>
                <a:gd name="T2" fmla="*/ 457 w 3863"/>
                <a:gd name="T3" fmla="*/ 0 h 3889"/>
                <a:gd name="T4" fmla="*/ 0 w 3863"/>
                <a:gd name="T5" fmla="*/ 0 h 3889"/>
                <a:gd name="T6" fmla="*/ 0 w 3863"/>
                <a:gd name="T7" fmla="*/ 481 h 3889"/>
                <a:gd name="T8" fmla="*/ 3394 w 3863"/>
                <a:gd name="T9" fmla="*/ 3888 h 3889"/>
                <a:gd name="T10" fmla="*/ 3862 w 3863"/>
                <a:gd name="T11" fmla="*/ 3418 h 38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ltGray">
            <a:xfrm>
              <a:off x="860" y="0"/>
              <a:ext cx="3394" cy="3223"/>
            </a:xfrm>
            <a:custGeom>
              <a:avLst/>
              <a:gdLst>
                <a:gd name="T0" fmla="*/ 370 w 3394"/>
                <a:gd name="T1" fmla="*/ 0 h 3223"/>
                <a:gd name="T2" fmla="*/ 3393 w 3394"/>
                <a:gd name="T3" fmla="*/ 3036 h 3223"/>
                <a:gd name="T4" fmla="*/ 3208 w 3394"/>
                <a:gd name="T5" fmla="*/ 3222 h 3223"/>
                <a:gd name="T6" fmla="*/ 0 w 3394"/>
                <a:gd name="T7" fmla="*/ 0 h 3223"/>
                <a:gd name="T8" fmla="*/ 370 w 3394"/>
                <a:gd name="T9" fmla="*/ 0 h 3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2187" y="0"/>
              <a:ext cx="2859" cy="2556"/>
            </a:xfrm>
            <a:custGeom>
              <a:avLst/>
              <a:gdLst>
                <a:gd name="T0" fmla="*/ 630 w 2859"/>
                <a:gd name="T1" fmla="*/ 0 h 2556"/>
                <a:gd name="T2" fmla="*/ 2858 w 2859"/>
                <a:gd name="T3" fmla="*/ 2238 h 2556"/>
                <a:gd name="T4" fmla="*/ 2543 w 2859"/>
                <a:gd name="T5" fmla="*/ 2555 h 2556"/>
                <a:gd name="T6" fmla="*/ 0 w 2859"/>
                <a:gd name="T7" fmla="*/ 0 h 2556"/>
                <a:gd name="T8" fmla="*/ 630 w 2859"/>
                <a:gd name="T9" fmla="*/ 0 h 25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3055" y="0"/>
              <a:ext cx="2286" cy="2121"/>
            </a:xfrm>
            <a:custGeom>
              <a:avLst/>
              <a:gdLst>
                <a:gd name="T0" fmla="*/ 0 w 2286"/>
                <a:gd name="T1" fmla="*/ 0 h 2121"/>
                <a:gd name="T2" fmla="*/ 2111 w 2286"/>
                <a:gd name="T3" fmla="*/ 2120 h 2121"/>
                <a:gd name="T4" fmla="*/ 2285 w 2286"/>
                <a:gd name="T5" fmla="*/ 1945 h 2121"/>
                <a:gd name="T6" fmla="*/ 348 w 2286"/>
                <a:gd name="T7" fmla="*/ 0 h 2121"/>
                <a:gd name="T8" fmla="*/ 0 w 2286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69639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143000"/>
            <a:ext cx="10363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9640" name="Rectangle 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28194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05916A-7271-404C-AC0D-F93AB5ED9C24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27.04.2021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D27EE7-4557-4137-953D-FB8E4BB53C3F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882183"/>
      </p:ext>
    </p:extLst>
  </p:cSld>
  <p:clrMapOvr>
    <a:masterClrMapping/>
  </p:clrMapOvr>
  <p:transition>
    <p:strips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C5C152-00A4-4617-835A-5B0A41F3561A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27.04.2021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755BA9-EF6A-4B22-8111-99C46BE616D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14464935"/>
      </p:ext>
    </p:extLst>
  </p:cSld>
  <p:clrMapOvr>
    <a:masterClrMapping/>
  </p:clrMapOvr>
  <p:transition>
    <p:strips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686800" y="228600"/>
            <a:ext cx="2590800" cy="5715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28600"/>
            <a:ext cx="7569200" cy="5715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C191BC-338F-4504-90E5-7EEE31538473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27.04.2021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B29B12-4F21-42B5-AF59-8D763EC0462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993786"/>
      </p:ext>
    </p:extLst>
  </p:cSld>
  <p:clrMapOvr>
    <a:masterClrMapping/>
  </p:clrMapOvr>
  <p:transition>
    <p:strips dir="r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r>
              <a:rPr lang="ru-RU" noProof="0" smtClean="0"/>
              <a:t>Вставка таблицы</a:t>
            </a:r>
            <a:endParaRPr lang="ru-RU" noProof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464026-CAD8-42CB-8947-9BC997E73870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27.04.2021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14980F-EDA3-48F6-AE1D-0C87C33B262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5159235"/>
      </p:ext>
    </p:extLst>
  </p:cSld>
  <p:clrMapOvr>
    <a:masterClrMapping/>
  </p:clrMapOvr>
  <p:transition>
    <p:strips dir="r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914400" y="1828800"/>
            <a:ext cx="508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0" y="1828800"/>
            <a:ext cx="508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197600" y="3962400"/>
            <a:ext cx="508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034C9A-8429-4886-B45D-8B25B0ABF719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27.04.2021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1B2432-7D35-4983-BA0C-F9B5EAFD8DA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25537964"/>
      </p:ext>
    </p:extLst>
  </p:cSld>
  <p:clrMapOvr>
    <a:masterClrMapping/>
  </p:clrMapOvr>
  <p:transition>
    <p:strips dir="r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914400" y="1828800"/>
            <a:ext cx="508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828800"/>
            <a:ext cx="508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39056C-D262-4525-A10C-98538A36DA8E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27.04.2021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0BF909-296A-4631-BE65-E9F9B129477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01195032"/>
      </p:ext>
    </p:extLst>
  </p:cSld>
  <p:clrMapOvr>
    <a:masterClrMapping/>
  </p:clrMapOvr>
  <p:transition>
    <p:strips dir="r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05916A-7271-404C-AC0D-F93AB5ED9C24}" type="datetimeFigureOut">
              <a:rPr lang="ru-RU" smtClean="0">
                <a:solidFill>
                  <a:srgbClr val="000000"/>
                </a:solidFill>
              </a:rPr>
              <a:pPr>
                <a:defRPr/>
              </a:pPr>
              <a:t>27.04.2021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27EE7-4557-4137-953D-FB8E4BB53C3F}" type="slidenum">
              <a:rPr lang="ru-RU" altLang="ru-RU" smtClean="0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58E47C-467A-43ED-9B88-019579DC5F77}" type="datetimeFigureOut">
              <a:rPr lang="ru-RU" smtClean="0">
                <a:solidFill>
                  <a:srgbClr val="000000"/>
                </a:solidFill>
              </a:rPr>
              <a:pPr>
                <a:defRPr/>
              </a:pPr>
              <a:t>27.04.2021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318F0-D75F-433A-9E6B-BA3BD8C29946}" type="slidenum">
              <a:rPr lang="ru-RU" altLang="ru-RU" smtClean="0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FC3ACD-D437-4520-8B45-96448B7BAADD}" type="datetimeFigureOut">
              <a:rPr lang="ru-RU" smtClean="0">
                <a:solidFill>
                  <a:srgbClr val="000000"/>
                </a:solidFill>
              </a:rPr>
              <a:pPr>
                <a:defRPr/>
              </a:pPr>
              <a:t>27.04.2021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2EE26-FB7A-42FF-AA9F-A081C08510C2}" type="slidenum">
              <a:rPr lang="ru-RU" altLang="ru-RU" smtClean="0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630287A-FD2B-45C3-A816-43E5DECBA852}" type="datetimeFigureOut">
              <a:rPr lang="ru-RU" smtClean="0">
                <a:solidFill>
                  <a:srgbClr val="000000"/>
                </a:solidFill>
              </a:rPr>
              <a:pPr>
                <a:defRPr/>
              </a:pPr>
              <a:t>27.04.2021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97D8E-E95A-4022-9E55-A99E9699323B}" type="slidenum">
              <a:rPr lang="ru-RU" altLang="ru-RU" smtClean="0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CCF7C2-6A19-403A-8A36-607C6671C259}" type="datetimeFigureOut">
              <a:rPr lang="ru-RU" smtClean="0">
                <a:solidFill>
                  <a:srgbClr val="000000"/>
                </a:solidFill>
              </a:rPr>
              <a:pPr>
                <a:defRPr/>
              </a:pPr>
              <a:t>27.04.2021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215A6-627B-463E-9C55-FF892CB30FF8}" type="slidenum">
              <a:rPr lang="ru-RU" altLang="ru-RU" smtClean="0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58E47C-467A-43ED-9B88-019579DC5F77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27.04.2021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4318F0-D75F-433A-9E6B-BA3BD8C2994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01010866"/>
      </p:ext>
    </p:extLst>
  </p:cSld>
  <p:clrMapOvr>
    <a:masterClrMapping/>
  </p:clrMapOvr>
  <p:transition>
    <p:strips dir="r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BD36B08-4372-44AC-839A-1EEF00E7BABE}" type="datetimeFigureOut">
              <a:rPr lang="ru-RU" smtClean="0">
                <a:solidFill>
                  <a:srgbClr val="000000"/>
                </a:solidFill>
              </a:rPr>
              <a:pPr>
                <a:defRPr/>
              </a:pPr>
              <a:t>27.04.2021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72A0E-3C81-4E08-8A03-4F6DDD5E7990}" type="slidenum">
              <a:rPr lang="ru-RU" altLang="ru-RU" smtClean="0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EE39E6-F2CC-478F-93F3-3A553DC701BC}" type="datetimeFigureOut">
              <a:rPr lang="ru-RU" smtClean="0">
                <a:solidFill>
                  <a:srgbClr val="000000"/>
                </a:solidFill>
              </a:rPr>
              <a:pPr>
                <a:defRPr/>
              </a:pPr>
              <a:t>27.04.2021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281E-0B29-4168-9A1D-4B352B412A85}" type="slidenum">
              <a:rPr lang="ru-RU" altLang="ru-RU" smtClean="0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0B7D73-3E47-439A-BBB8-8A34B0BE533A}" type="datetimeFigureOut">
              <a:rPr lang="ru-RU" smtClean="0">
                <a:solidFill>
                  <a:srgbClr val="000000"/>
                </a:solidFill>
              </a:rPr>
              <a:pPr>
                <a:defRPr/>
              </a:pPr>
              <a:t>27.04.2021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DE3D7-EC4E-4C77-A873-772C213E4F95}" type="slidenum">
              <a:rPr lang="ru-RU" altLang="ru-RU" smtClean="0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92721C7-605F-4187-A467-B2339B8AB132}" type="datetimeFigureOut">
              <a:rPr lang="ru-RU" smtClean="0">
                <a:solidFill>
                  <a:srgbClr val="000000"/>
                </a:solidFill>
              </a:rPr>
              <a:pPr>
                <a:defRPr/>
              </a:pPr>
              <a:t>27.04.2021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EFD954BB-7921-4CDB-B034-9554A6992A6F}" type="slidenum">
              <a:rPr lang="ru-RU" altLang="ru-RU" smtClean="0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0C5C152-00A4-4617-835A-5B0A41F3561A}" type="datetimeFigureOut">
              <a:rPr lang="ru-RU" smtClean="0">
                <a:solidFill>
                  <a:srgbClr val="000000"/>
                </a:solidFill>
              </a:rPr>
              <a:pPr>
                <a:defRPr/>
              </a:pPr>
              <a:t>27.04.2021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55BA9-EF6A-4B22-8111-99C46BE616D0}" type="slidenum">
              <a:rPr lang="ru-RU" altLang="ru-RU" smtClean="0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914401"/>
            <a:ext cx="27432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914401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7C191BC-338F-4504-90E5-7EEE31538473}" type="datetimeFigureOut">
              <a:rPr lang="ru-RU" smtClean="0">
                <a:solidFill>
                  <a:srgbClr val="000000"/>
                </a:solidFill>
              </a:rPr>
              <a:pPr>
                <a:defRPr/>
              </a:pPr>
              <a:t>27.04.2021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29B12-4F21-42B5-AF59-8D763EC0462B}" type="slidenum">
              <a:rPr lang="ru-RU" altLang="ru-RU" smtClean="0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FC3ACD-D437-4520-8B45-96448B7BAADD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27.04.2021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E2EE26-FB7A-42FF-AA9F-A081C08510C2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57561478"/>
      </p:ext>
    </p:extLst>
  </p:cSld>
  <p:clrMapOvr>
    <a:masterClrMapping/>
  </p:clrMapOvr>
  <p:transition>
    <p:strips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14400" y="18288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8288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30287A-FD2B-45C3-A816-43E5DECBA852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27.04.2021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597D8E-E95A-4022-9E55-A99E9699323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30628766"/>
      </p:ext>
    </p:extLst>
  </p:cSld>
  <p:clrMapOvr>
    <a:masterClrMapping/>
  </p:clrMapOvr>
  <p:transition>
    <p:strips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CCF7C2-6A19-403A-8A36-607C6671C259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27.04.2021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4215A6-627B-463E-9C55-FF892CB30FF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74357583"/>
      </p:ext>
    </p:extLst>
  </p:cSld>
  <p:clrMapOvr>
    <a:masterClrMapping/>
  </p:clrMapOvr>
  <p:transition>
    <p:strips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D36B08-4372-44AC-839A-1EEF00E7BABE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27.04.2021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572A0E-3C81-4E08-8A03-4F6DDD5E799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56506850"/>
      </p:ext>
    </p:extLst>
  </p:cSld>
  <p:clrMapOvr>
    <a:masterClrMapping/>
  </p:clrMapOvr>
  <p:transition>
    <p:strips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EE39E6-F2CC-478F-93F3-3A553DC701BC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27.04.2021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68281E-0B29-4168-9A1D-4B352B412A8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49039943"/>
      </p:ext>
    </p:extLst>
  </p:cSld>
  <p:clrMapOvr>
    <a:masterClrMapping/>
  </p:clrMapOvr>
  <p:transition>
    <p:strips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0B7D73-3E47-439A-BBB8-8A34B0BE533A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27.04.2021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3DE3D7-EC4E-4C77-A873-772C213E4F9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35940166"/>
      </p:ext>
    </p:extLst>
  </p:cSld>
  <p:clrMapOvr>
    <a:masterClrMapping/>
  </p:clrMapOvr>
  <p:transition>
    <p:strips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2721C7-605F-4187-A467-B2339B8AB132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27.04.2021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D954BB-7921-4CDB-B034-9554A6992A6F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54094994"/>
      </p:ext>
    </p:extLst>
  </p:cSld>
  <p:clrMapOvr>
    <a:masterClrMapping/>
  </p:clrMapOvr>
  <p:transition>
    <p:strips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11305117" cy="6173788"/>
            <a:chOff x="0" y="0"/>
            <a:chExt cx="5341" cy="3889"/>
          </a:xfrm>
        </p:grpSpPr>
        <p:sp>
          <p:nvSpPr>
            <p:cNvPr id="1032" name="Freeform 3"/>
            <p:cNvSpPr>
              <a:spLocks/>
            </p:cNvSpPr>
            <p:nvPr/>
          </p:nvSpPr>
          <p:spPr bwMode="ltGray">
            <a:xfrm>
              <a:off x="0" y="0"/>
              <a:ext cx="3863" cy="3889"/>
            </a:xfrm>
            <a:custGeom>
              <a:avLst/>
              <a:gdLst>
                <a:gd name="T0" fmla="*/ 3862 w 3863"/>
                <a:gd name="T1" fmla="*/ 3418 h 3889"/>
                <a:gd name="T2" fmla="*/ 457 w 3863"/>
                <a:gd name="T3" fmla="*/ 0 h 3889"/>
                <a:gd name="T4" fmla="*/ 0 w 3863"/>
                <a:gd name="T5" fmla="*/ 0 h 3889"/>
                <a:gd name="T6" fmla="*/ 0 w 3863"/>
                <a:gd name="T7" fmla="*/ 481 h 3889"/>
                <a:gd name="T8" fmla="*/ 3394 w 3863"/>
                <a:gd name="T9" fmla="*/ 3888 h 3889"/>
                <a:gd name="T10" fmla="*/ 3862 w 3863"/>
                <a:gd name="T11" fmla="*/ 3418 h 38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ltGray">
            <a:xfrm>
              <a:off x="860" y="0"/>
              <a:ext cx="3394" cy="3223"/>
            </a:xfrm>
            <a:custGeom>
              <a:avLst/>
              <a:gdLst>
                <a:gd name="T0" fmla="*/ 370 w 3394"/>
                <a:gd name="T1" fmla="*/ 0 h 3223"/>
                <a:gd name="T2" fmla="*/ 3393 w 3394"/>
                <a:gd name="T3" fmla="*/ 3036 h 3223"/>
                <a:gd name="T4" fmla="*/ 3208 w 3394"/>
                <a:gd name="T5" fmla="*/ 3222 h 3223"/>
                <a:gd name="T6" fmla="*/ 0 w 3394"/>
                <a:gd name="T7" fmla="*/ 0 h 3223"/>
                <a:gd name="T8" fmla="*/ 370 w 3394"/>
                <a:gd name="T9" fmla="*/ 0 h 3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34" name="Freeform 5"/>
            <p:cNvSpPr>
              <a:spLocks/>
            </p:cNvSpPr>
            <p:nvPr/>
          </p:nvSpPr>
          <p:spPr bwMode="ltGray">
            <a:xfrm>
              <a:off x="2187" y="0"/>
              <a:ext cx="2859" cy="2556"/>
            </a:xfrm>
            <a:custGeom>
              <a:avLst/>
              <a:gdLst>
                <a:gd name="T0" fmla="*/ 630 w 2859"/>
                <a:gd name="T1" fmla="*/ 0 h 2556"/>
                <a:gd name="T2" fmla="*/ 2858 w 2859"/>
                <a:gd name="T3" fmla="*/ 2238 h 2556"/>
                <a:gd name="T4" fmla="*/ 2543 w 2859"/>
                <a:gd name="T5" fmla="*/ 2555 h 2556"/>
                <a:gd name="T6" fmla="*/ 0 w 2859"/>
                <a:gd name="T7" fmla="*/ 0 h 2556"/>
                <a:gd name="T8" fmla="*/ 630 w 2859"/>
                <a:gd name="T9" fmla="*/ 0 h 25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35" name="Freeform 6"/>
            <p:cNvSpPr>
              <a:spLocks/>
            </p:cNvSpPr>
            <p:nvPr/>
          </p:nvSpPr>
          <p:spPr bwMode="ltGray">
            <a:xfrm>
              <a:off x="3055" y="0"/>
              <a:ext cx="2286" cy="2121"/>
            </a:xfrm>
            <a:custGeom>
              <a:avLst/>
              <a:gdLst>
                <a:gd name="T0" fmla="*/ 0 w 2286"/>
                <a:gd name="T1" fmla="*/ 0 h 2121"/>
                <a:gd name="T2" fmla="*/ 2111 w 2286"/>
                <a:gd name="T3" fmla="*/ 2120 h 2121"/>
                <a:gd name="T4" fmla="*/ 2285 w 2286"/>
                <a:gd name="T5" fmla="*/ 1945 h 2121"/>
                <a:gd name="T6" fmla="*/ 348 w 2286"/>
                <a:gd name="T7" fmla="*/ 0 h 2121"/>
                <a:gd name="T8" fmla="*/ 0 w 2286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6861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28600"/>
            <a:ext cx="10363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8616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8288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6861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fld id="{EE0C779E-BC5E-48D5-871D-1B6DE3EDAF45}" type="datetimeFigureOut">
              <a:rPr lang="ru-RU">
                <a:solidFill>
                  <a:srgbClr val="000000"/>
                </a:solidFill>
              </a:rPr>
              <a:pPr>
                <a:defRPr/>
              </a:pPr>
              <a:t>27.04.2021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8618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8962794-9BEC-45DE-A724-10F513DBA60A}" type="slidenum">
              <a:rPr lang="ru-RU" altLang="ru-RU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6861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79206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transition>
    <p:strips dir="r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5842000" y="-7143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EE0C779E-BC5E-48D5-871D-1B6DE3EDAF45}" type="datetimeFigureOut">
              <a:rPr lang="ru-RU" smtClean="0">
                <a:solidFill>
                  <a:srgbClr val="000000"/>
                </a:solidFill>
              </a:rPr>
              <a:pPr>
                <a:defRPr/>
              </a:pPr>
              <a:t>27.04.2021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8962794-9BEC-45DE-A724-10F513DBA60A}" type="slidenum">
              <a:rPr lang="ru-RU" altLang="ru-RU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solidFill>
                <a:srgbClr val="000000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ransition>
    <p:strips dir="rd"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6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.jpeg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6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jpeg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6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6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6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6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B6CA52-A5C0-4851-8FA2-3F27D2FD36A8}" type="slidenum">
              <a:rPr lang="ru-RU"/>
              <a:pPr>
                <a:defRPr/>
              </a:pPr>
              <a:t>1</a:t>
            </a:fld>
            <a:endParaRPr lang="ru-RU" dirty="0"/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624417" y="214313"/>
            <a:ext cx="10657416" cy="5293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>
              <a:defRPr/>
            </a:pP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algn="ctr">
              <a:defRPr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КГУ" Общеобразовательная школа села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Караозек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отдела образования                                                     по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Буландынскому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району                                                                                                                                                    управления образования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Акмолинской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области</a:t>
            </a:r>
            <a:r>
              <a:rPr lang="kk-KZ" sz="2000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ru-RU" sz="2000" b="1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>
              <a:defRPr/>
            </a:pPr>
            <a:endParaRPr lang="ru-RU" sz="3200" b="1" i="1" dirty="0">
              <a:solidFill>
                <a:srgbClr val="0082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>
              <a:defRPr/>
            </a:pPr>
            <a:endParaRPr lang="ru-RU" sz="6600" b="1" i="1" dirty="0">
              <a:solidFill>
                <a:srgbClr val="0082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>
              <a:defRPr/>
            </a:pPr>
            <a:endParaRPr lang="ru-RU" sz="6600" b="1" i="1" dirty="0">
              <a:solidFill>
                <a:srgbClr val="0082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>
              <a:defRPr/>
            </a:pPr>
            <a:endParaRPr lang="ru-RU" sz="6600" b="1" i="1" dirty="0">
              <a:solidFill>
                <a:srgbClr val="0082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Рисунок 4" descr="C:\Users\Пользователь\Desktop\фото 001.jpg"/>
          <p:cNvPicPr>
            <a:picLocks noChangeAspect="1" noChangeArrowheads="1"/>
          </p:cNvPicPr>
          <p:nvPr/>
        </p:nvPicPr>
        <p:blipFill>
          <a:blip r:embed="rId2"/>
          <a:srcRect l="19289" t="36076" r="14908" b="32594"/>
          <a:stretch>
            <a:fillRect/>
          </a:stretch>
        </p:blipFill>
        <p:spPr bwMode="auto">
          <a:xfrm>
            <a:off x="2158094" y="2132240"/>
            <a:ext cx="7810500" cy="392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238501" y="1571625"/>
            <a:ext cx="59055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>
              <a:defRPr/>
            </a:pPr>
            <a:endParaRPr lang="ru-RU" sz="2800" b="1" i="1" dirty="0">
              <a:solidFill>
                <a:srgbClr val="C0504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>
              <a:defRPr/>
            </a:pPr>
            <a:endParaRPr lang="ru-RU" sz="2800" b="1" i="1" dirty="0">
              <a:solidFill>
                <a:srgbClr val="C0504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>
              <a:defRPr/>
            </a:pPr>
            <a:endParaRPr lang="ru-RU" sz="2800" b="1" i="1" dirty="0">
              <a:solidFill>
                <a:srgbClr val="C0504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>
              <a:defRPr/>
            </a:pPr>
            <a:endParaRPr lang="ru-RU" sz="2800" b="1" i="1" dirty="0">
              <a:solidFill>
                <a:srgbClr val="C0504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>
              <a:defRPr/>
            </a:pPr>
            <a:endParaRPr lang="ru-RU" sz="2800" b="1" i="1" dirty="0">
              <a:solidFill>
                <a:srgbClr val="C0504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>
              <a:defRPr/>
            </a:pPr>
            <a:endParaRPr lang="ru-RU" sz="2800" b="1" i="1" dirty="0">
              <a:solidFill>
                <a:srgbClr val="C0504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>
              <a:defRPr/>
            </a:pPr>
            <a:endParaRPr lang="ru-RU" sz="2800" b="1" i="1" dirty="0">
              <a:solidFill>
                <a:srgbClr val="C0504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>
              <a:defRPr/>
            </a:pPr>
            <a:endParaRPr lang="ru-RU" sz="2800" b="1" i="1" dirty="0">
              <a:solidFill>
                <a:srgbClr val="C0504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>
              <a:defRPr/>
            </a:pPr>
            <a:endParaRPr lang="ru-RU" sz="2800" b="1" i="1" dirty="0">
              <a:solidFill>
                <a:srgbClr val="C0504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733800" y="598713"/>
            <a:ext cx="4865913" cy="37011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 smtClean="0">
                <a:solidFill>
                  <a:schemeClr val="tx1"/>
                </a:solidFill>
              </a:rPr>
              <a:t>Портфолио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одержимое 7"/>
          <p:cNvGraphicFramePr>
            <a:graphicFrameLocks noGrp="1"/>
          </p:cNvGraphicFramePr>
          <p:nvPr>
            <p:ph idx="1"/>
          </p:nvPr>
        </p:nvGraphicFramePr>
        <p:xfrm>
          <a:off x="609600" y="1935163"/>
          <a:ext cx="10972800" cy="374904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828800"/>
                <a:gridCol w="1828800"/>
                <a:gridCol w="1828800"/>
                <a:gridCol w="1828800"/>
                <a:gridCol w="1828800"/>
                <a:gridCol w="1828800"/>
              </a:tblGrid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/>
                        <a:t>Всего педагогов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/>
                        <a:t>40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/>
                        <a:t>Совместители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/>
                        <a:t>2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/>
                        <a:t>Мини центр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/>
                        <a:t>4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Высшее образование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/>
                        <a:t>36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/>
                        <a:t>2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/>
                        <a:t>1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Средне специальное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/>
                        <a:t>4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/>
                        <a:t>3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Высшая категория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/>
                        <a:t>3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/>
                        <a:t>1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1 категория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/>
                        <a:t>7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2 категория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/>
                        <a:t>5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/>
                        <a:t>4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Без категории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/>
                        <a:t>8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Педагог 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эксперт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/>
                        <a:t>15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Педагог-модератор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/>
                        <a:t>2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/>
                        <a:t>1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F8FE1-D312-4C01-8616-14340EB4CBE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803400" y="448733"/>
            <a:ext cx="8407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Качественный состав педагогических работников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2020-2021 учебный год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strips dir="r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357165"/>
            <a:ext cx="9258331" cy="1134177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Качественный состав учителей на 2020-2021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609600" y="785795"/>
          <a:ext cx="10972800" cy="214314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194560"/>
                <a:gridCol w="2194560"/>
                <a:gridCol w="2194560"/>
                <a:gridCol w="2194560"/>
                <a:gridCol w="2194560"/>
              </a:tblGrid>
              <a:tr h="778728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Учебный год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Всего педагогов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Высшая образование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Средне специальное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Заочное обучение в ВУЗах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/>
                </a:tc>
              </a:tr>
              <a:tr h="444988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2015-2016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42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31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/>
                </a:tc>
              </a:tr>
              <a:tr h="919424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2020-2021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41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36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5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4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/>
                </a:tc>
              </a:tr>
            </a:tbl>
          </a:graphicData>
        </a:graphic>
      </p:graphicFrame>
      <p:graphicFrame>
        <p:nvGraphicFramePr>
          <p:cNvPr id="5" name="Диаграмма 4"/>
          <p:cNvGraphicFramePr/>
          <p:nvPr/>
        </p:nvGraphicFramePr>
        <p:xfrm>
          <a:off x="2166257" y="3265714"/>
          <a:ext cx="8305827" cy="31350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strips dir="r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00041"/>
            <a:ext cx="10972800" cy="915101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Качественный состав учителей по категориям 2020-2021 год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609600" y="928671"/>
          <a:ext cx="10972800" cy="207170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19200"/>
                <a:gridCol w="1314429"/>
                <a:gridCol w="1123971"/>
                <a:gridCol w="1352547"/>
                <a:gridCol w="1085853"/>
                <a:gridCol w="1219200"/>
                <a:gridCol w="1314472"/>
                <a:gridCol w="1333509"/>
                <a:gridCol w="1009619"/>
              </a:tblGrid>
              <a:tr h="7952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Учебный год</a:t>
                      </a:r>
                    </a:p>
                    <a:p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tx1"/>
                          </a:solidFill>
                        </a:rPr>
                        <a:t>Всего педагогов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tx1"/>
                          </a:solidFill>
                        </a:rPr>
                        <a:t>Высшая категория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tx1"/>
                          </a:solidFill>
                        </a:rPr>
                        <a:t>Первая категория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tx1"/>
                          </a:solidFill>
                        </a:rPr>
                        <a:t>Педагог эксперт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tx1"/>
                          </a:solidFill>
                        </a:rPr>
                        <a:t>вторая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Педагог модератор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Без категории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%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/>
                </a:tc>
              </a:tr>
              <a:tr h="4282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2015-2016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42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3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13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7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19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38%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/>
                </a:tc>
              </a:tr>
              <a:tr h="8481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2020 -2021 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41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4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3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17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3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7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7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58%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/>
                </a:tc>
              </a:tr>
            </a:tbl>
          </a:graphicData>
        </a:graphic>
      </p:graphicFrame>
      <p:graphicFrame>
        <p:nvGraphicFramePr>
          <p:cNvPr id="5" name="Диаграмма 4"/>
          <p:cNvGraphicFramePr/>
          <p:nvPr/>
        </p:nvGraphicFramePr>
        <p:xfrm>
          <a:off x="2000222" y="3071810"/>
          <a:ext cx="790580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strips dir="r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Качественный состав учителей по курсовой переподготовке   </a:t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2020-2021 год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85711" y="1164569"/>
          <a:ext cx="11296686" cy="20953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7032"/>
                <a:gridCol w="1213732"/>
                <a:gridCol w="1015677"/>
                <a:gridCol w="1155749"/>
                <a:gridCol w="1155749"/>
                <a:gridCol w="1155749"/>
                <a:gridCol w="1155749"/>
                <a:gridCol w="1219373"/>
                <a:gridCol w="1092127"/>
                <a:gridCol w="1155749"/>
              </a:tblGrid>
              <a:tr h="9398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чебный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Всего педагогов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Курсы ОСО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Предметные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Лидерские </a:t>
                      </a:r>
                      <a:endParaRPr lang="ru-RU" sz="14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руководителя</a:t>
                      </a:r>
                      <a:endParaRPr lang="ru-RU" sz="14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лидерские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 уровень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уровень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Тренерские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координаторы</a:t>
                      </a:r>
                    </a:p>
                  </a:txBody>
                  <a:tcPr marT="0" marB="0"/>
                </a:tc>
              </a:tr>
              <a:tr h="5569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2015-2016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42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42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T="0" marB="0"/>
                </a:tc>
              </a:tr>
              <a:tr h="5569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2020-2021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41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41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41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/>
                </a:tc>
              </a:tr>
            </a:tbl>
          </a:graphicData>
        </a:graphic>
      </p:graphicFrame>
      <p:graphicFrame>
        <p:nvGraphicFramePr>
          <p:cNvPr id="5" name="Диаграмма 4"/>
          <p:cNvGraphicFramePr/>
          <p:nvPr/>
        </p:nvGraphicFramePr>
        <p:xfrm>
          <a:off x="1523968" y="3643314"/>
          <a:ext cx="8477309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>
    <p:strips dir="r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Курсы по инклюзивному образованию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Всего 45 учителей</a:t>
            </a:r>
          </a:p>
          <a:p>
            <a:r>
              <a:rPr lang="ru-RU" dirty="0" smtClean="0"/>
              <a:t>9 учителей прошли курсы </a:t>
            </a:r>
          </a:p>
          <a:p>
            <a:r>
              <a:rPr lang="ru-RU" dirty="0" smtClean="0"/>
              <a:t>Все учителя работающие в инклюзивных классах, имеют курсовую переподготовку</a:t>
            </a:r>
            <a:endParaRPr lang="ru-RU" dirty="0"/>
          </a:p>
        </p:txBody>
      </p:sp>
    </p:spTree>
  </p:cSld>
  <p:clrMapOvr>
    <a:masterClrMapping/>
  </p:clrMapOvr>
  <p:transition>
    <p:strips dir="r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73282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Качество знаний в сравнении </a:t>
            </a:r>
            <a:br>
              <a:rPr lang="ru-RU" dirty="0" smtClean="0"/>
            </a:br>
            <a:r>
              <a:rPr lang="ru-RU" dirty="0" smtClean="0"/>
              <a:t>2015-2021 учебные годы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609600" y="1481138"/>
          <a:ext cx="109728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4560"/>
                <a:gridCol w="2194560"/>
                <a:gridCol w="2194560"/>
                <a:gridCol w="2194560"/>
                <a:gridCol w="219456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Учебный год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1-4 класс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5-9 класс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10-11 класс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Общее по школе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2015-2016</a:t>
                      </a:r>
                      <a:endParaRPr lang="ru-RU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52%</a:t>
                      </a:r>
                      <a:endParaRPr lang="ru-RU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49%</a:t>
                      </a:r>
                      <a:endParaRPr lang="ru-RU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73%</a:t>
                      </a:r>
                      <a:endParaRPr lang="ru-RU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48%</a:t>
                      </a:r>
                      <a:endParaRPr lang="ru-RU" dirty="0"/>
                    </a:p>
                  </a:txBody>
                  <a:tcPr marL="121920" marR="12192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2020-2021</a:t>
                      </a:r>
                      <a:endParaRPr lang="ru-RU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56%</a:t>
                      </a:r>
                      <a:endParaRPr lang="ru-RU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54%</a:t>
                      </a:r>
                      <a:endParaRPr lang="ru-RU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89%</a:t>
                      </a:r>
                      <a:endParaRPr lang="ru-RU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57%</a:t>
                      </a:r>
                      <a:endParaRPr lang="ru-RU" dirty="0"/>
                    </a:p>
                  </a:txBody>
                  <a:tcPr marL="121920" marR="121920"/>
                </a:tc>
              </a:tr>
            </a:tbl>
          </a:graphicData>
        </a:graphic>
      </p:graphicFrame>
      <p:graphicFrame>
        <p:nvGraphicFramePr>
          <p:cNvPr id="5" name="Диаграмма 4"/>
          <p:cNvGraphicFramePr/>
          <p:nvPr/>
        </p:nvGraphicFramePr>
        <p:xfrm>
          <a:off x="1904971" y="3357562"/>
          <a:ext cx="8477309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strips dir="r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Формы методической работы: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 -  Тематические педагогические советы</a:t>
            </a:r>
            <a:r>
              <a:rPr lang="ru-RU" b="1" dirty="0" smtClean="0"/>
              <a:t>                                                                                                                  </a:t>
            </a:r>
            <a:r>
              <a:rPr lang="ru-RU" dirty="0" smtClean="0"/>
              <a:t>-  Работа учителей над темами самообразования</a:t>
            </a:r>
            <a:r>
              <a:rPr lang="ru-RU" b="1" dirty="0" smtClean="0"/>
              <a:t>                                                                                                  </a:t>
            </a:r>
            <a:r>
              <a:rPr lang="ru-RU" dirty="0" smtClean="0"/>
              <a:t>-  Методические объединения</a:t>
            </a:r>
            <a:r>
              <a:rPr lang="ru-RU" b="1" dirty="0" smtClean="0"/>
              <a:t>                                                                                                                             </a:t>
            </a:r>
            <a:r>
              <a:rPr lang="ru-RU" dirty="0" smtClean="0"/>
              <a:t>-  Открытые уроки, анализ</a:t>
            </a:r>
            <a:r>
              <a:rPr lang="ru-RU" b="1" dirty="0" smtClean="0"/>
              <a:t>                                                                                                                                       </a:t>
            </a:r>
            <a:r>
              <a:rPr lang="ru-RU" dirty="0" smtClean="0"/>
              <a:t>-  </a:t>
            </a:r>
            <a:r>
              <a:rPr lang="ru-RU" dirty="0" err="1" smtClean="0"/>
              <a:t>Взаимопосещение</a:t>
            </a:r>
            <a:r>
              <a:rPr lang="ru-RU" dirty="0" smtClean="0"/>
              <a:t> и анализ уроков</a:t>
            </a:r>
            <a:endParaRPr lang="ru-RU" dirty="0"/>
          </a:p>
        </p:txBody>
      </p:sp>
    </p:spTree>
  </p:cSld>
  <p:clrMapOvr>
    <a:masterClrMapping/>
  </p:clrMapOvr>
  <p:transition>
    <p:strips dir="r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Критерии оценки результатов методической работы 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 школе: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(анкетирование)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0485" y="2188035"/>
            <a:ext cx="10972800" cy="4525963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• Показатель удовлетворенности педагогов собственной деятельностью составляет - 61%;                                                                                          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• положительный психолого-педагогический климат в школе отмечают 98% педагогов;                                                                                               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• высокая заинтересованность педагогов в творчестве и инновациях - 91%;                                                                                                                • овладение современными методами обучения и воспитания - 91%;                                                                                                                                     • положительная динамика качества обучения и воспитания учащихся составляет -  56%;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• высокий уровень профессиональной активности - 81%;                                                                                   • своевременное распространение передового педагогического опыта - 45%;                                                                                                                              • качественно организованная система повышения квалификации-  90% 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trips dir="r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1477" y="274638"/>
            <a:ext cx="10465163" cy="1143000"/>
          </a:xfrm>
        </p:spPr>
        <p:txBody>
          <a:bodyPr/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Качество знаний в сравнении                                                                             за  2019-2021 учебный год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1041400" y="1300102"/>
          <a:ext cx="10207445" cy="522721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26021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05001"/>
                <a:gridCol w="130856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86004"/>
                <a:gridCol w="1665288"/>
                <a:gridCol w="1186313"/>
                <a:gridCol w="976548"/>
                <a:gridCol w="819509"/>
              </a:tblGrid>
              <a:tr h="739799">
                <a:tc rowSpan="2">
                  <a:txBody>
                    <a:bodyPr/>
                    <a:lstStyle/>
                    <a:p>
                      <a:pPr algn="ctr"/>
                      <a:r>
                        <a:rPr lang="kk-KZ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Класс 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учащихся  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b="1" dirty="0" err="1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Отличниики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Ударники 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400" dirty="0" smtClean="0">
                          <a:solidFill>
                            <a:schemeClr val="bg1"/>
                          </a:solidFill>
                        </a:rPr>
                        <a:t>Качество знаний</a:t>
                      </a:r>
                      <a:endParaRPr lang="ru-RU" sz="14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 2019-2020 учебный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год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400" dirty="0" smtClean="0">
                          <a:solidFill>
                            <a:schemeClr val="bg1"/>
                          </a:solidFill>
                        </a:rPr>
                        <a:t>Качество знаний</a:t>
                      </a:r>
                    </a:p>
                    <a:p>
                      <a:pPr algn="ctr"/>
                      <a:endParaRPr lang="ru-RU" sz="14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r>
                        <a:rPr lang="kk-KZ" sz="1400" dirty="0" smtClean="0">
                          <a:solidFill>
                            <a:schemeClr val="bg1"/>
                          </a:solidFill>
                        </a:rPr>
                        <a:t>Качество знаний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147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400" dirty="0" smtClean="0">
                          <a:solidFill>
                            <a:schemeClr val="tx1"/>
                          </a:solidFill>
                        </a:rPr>
                        <a:t>1 ч</a:t>
                      </a:r>
                      <a:r>
                        <a:rPr lang="kk-KZ" sz="1400" baseline="0" dirty="0" smtClean="0">
                          <a:solidFill>
                            <a:schemeClr val="tx1"/>
                          </a:solidFill>
                        </a:rPr>
                        <a:t> %</a:t>
                      </a:r>
                      <a:endParaRPr lang="ru-RU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2ч</a:t>
                      </a:r>
                      <a:r>
                        <a:rPr lang="kk-KZ" sz="14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3ч</a:t>
                      </a:r>
                      <a:endParaRPr lang="en-US" sz="14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</a:tr>
              <a:tr h="1068599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 –4</a:t>
                      </a:r>
                    </a:p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классы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73/4</a:t>
                      </a:r>
                      <a:r>
                        <a:rPr lang="en-US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kk-KZ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58%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53%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54</a:t>
                      </a:r>
                      <a:r>
                        <a:rPr lang="en-US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  <a:r>
                        <a:rPr lang="en-US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68599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5-9 классы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68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kk-KZ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40%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40%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51</a:t>
                      </a:r>
                      <a:r>
                        <a:rPr lang="en-US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54</a:t>
                      </a:r>
                      <a:r>
                        <a:rPr lang="en-US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068599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10-11 классы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kk-KZ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60%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87%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67</a:t>
                      </a:r>
                      <a:r>
                        <a:rPr lang="en-US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89</a:t>
                      </a:r>
                      <a:r>
                        <a:rPr lang="en-US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63458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en-US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/125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kk-KZ" sz="1400" b="1" dirty="0" smtClean="0"/>
                        <a:t>25</a:t>
                      </a:r>
                      <a:endParaRPr lang="ru-RU" sz="1400" b="1" dirty="0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47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65%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52%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  <a:r>
                        <a:rPr lang="en-US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57</a:t>
                      </a:r>
                      <a:r>
                        <a:rPr lang="en-US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411162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Достижения учеников  2020-2021 учебный год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601132" y="702732"/>
          <a:ext cx="10854268" cy="57082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8582"/>
                <a:gridCol w="4027715"/>
                <a:gridCol w="3734404"/>
                <a:gridCol w="2713567"/>
              </a:tblGrid>
              <a:tr h="328624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Районный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уровень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Областной уровень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Республиканский уровень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81289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Конкурс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«Моя малая родина»- </a:t>
                      </a:r>
                      <a:r>
                        <a:rPr lang="ru-RU" sz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Тенелген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А 9А класс-2 место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«Мастерская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Деда Мороза! </a:t>
                      </a:r>
                      <a:r>
                        <a:rPr lang="ru-RU" sz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Женисхан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П, Гончарук Д- 1,2 место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“Дарабоз” ғылыми журнал ұйымдастырған мәнерлеп оқу сайысы БАС жүлде диплом Оразбек</a:t>
                      </a:r>
                      <a:r>
                        <a:rPr lang="kk-KZ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86635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Конкурс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«Моя малая родина»- </a:t>
                      </a:r>
                      <a:r>
                        <a:rPr lang="ru-RU" sz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Гринвальд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Виктория                     9 Б класс -3 место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Облыстық олимпиада</a:t>
                      </a:r>
                      <a:r>
                        <a:rPr lang="kk-KZ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Серикбол А-3 орын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“Дарабоз”  Базарова Мө 2 орын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81289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Конкурс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«Моя малая родина»- </a:t>
                      </a:r>
                      <a:r>
                        <a:rPr lang="ru-RU" sz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Аханова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Айнура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11Б класс-           3 место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Творческая олимпиада Хутиев А,</a:t>
                      </a:r>
                      <a:r>
                        <a:rPr lang="kk-KZ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Съезд У 2,3 место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“Абырой” интеллектуалды білім порталы “Суреттер әлемі”-Гавьят З1 орын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86635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Олимпиада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по истории Казахстана  – Идрисова А 3 место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Научная работа Серикбол А -3 место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“Дарын”  құқық негіздері 1 орын Серикбол А</a:t>
                      </a:r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28624">
                <a:tc>
                  <a:txBody>
                    <a:bodyPr/>
                    <a:lstStyle/>
                    <a:p>
                      <a:r>
                        <a:rPr lang="kk-KZ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Конкурс</a:t>
                      </a:r>
                      <a:r>
                        <a:rPr lang="kk-KZ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литературное эссе “Я Вам пишу...” Малиновская Ю 3 место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КИО Серикбол А-</a:t>
                      </a:r>
                      <a:r>
                        <a:rPr lang="kk-KZ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3 место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“Дарын” дүние жүзі</a:t>
                      </a:r>
                      <a:r>
                        <a:rPr lang="kk-KZ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тарихы 3 орын Серикбол А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86635">
                <a:tc>
                  <a:txBody>
                    <a:bodyPr/>
                    <a:lstStyle/>
                    <a:p>
                      <a:r>
                        <a:rPr lang="kk-KZ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6 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“Тіл дарын” Тенелген А - 2 орын, Съезхан А- 3 место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“Мұқағали оқулары” Тенелген А 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ТИО Серикбол А, Жанасқызы Б, Абиш Г, Тенелген А-1,2,3</a:t>
                      </a:r>
                      <a:r>
                        <a:rPr lang="kk-KZ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орын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86635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КИО </a:t>
                      </a:r>
                      <a:r>
                        <a:rPr lang="ru-RU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Елеш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Н- 3 </a:t>
                      </a:r>
                      <a:r>
                        <a:rPr lang="ru-RU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орын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Олимпиада  по русскому языку </a:t>
                      </a:r>
                      <a:r>
                        <a:rPr lang="ru-RU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Женисхан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П, Гончарук Д-1,2 место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86635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Конкурс “Семейная реликвия”-Аханова А 3 место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Олимпиада по математике Гончарук Д, </a:t>
                      </a:r>
                      <a:r>
                        <a:rPr lang="ru-RU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Алданыш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Е-1,2 место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86635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“Бұланды таңы” публикация по трехязычию Куандык С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«Эрудит» олимпиада </a:t>
                      </a:r>
                      <a:r>
                        <a:rPr lang="ru-RU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Женисхан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П- 1 место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86635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“Самый лучший дистанционный урок” Куандык С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«Эрудит»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олимпиада- Башкирова В, Съезд У, </a:t>
                      </a:r>
                      <a:r>
                        <a:rPr lang="ru-RU" sz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Фра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strips dir="r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11957" y="908720"/>
            <a:ext cx="5472608" cy="53285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dirty="0" smtClean="0">
                <a:solidFill>
                  <a:schemeClr val="tx2"/>
                </a:solidFill>
                <a:latin typeface="Georgia" panose="02040502050405020303" pitchFamily="18" charset="0"/>
              </a:rPr>
              <a:t>.</a:t>
            </a:r>
            <a:endParaRPr lang="ru-RU" sz="1400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ru-RU" sz="1000" dirty="0"/>
              <a:t> </a:t>
            </a:r>
            <a:r>
              <a:rPr lang="ru-RU" sz="2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Руководитель школы: </a:t>
            </a:r>
          </a:p>
          <a:p>
            <a:pPr marL="0" indent="0">
              <a:buNone/>
            </a:pPr>
            <a:r>
              <a:rPr lang="ru-RU" sz="280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Даирова</a:t>
            </a:r>
            <a:r>
              <a:rPr lang="ru-RU" sz="28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Калимаш</a:t>
            </a:r>
            <a:r>
              <a:rPr lang="ru-RU" sz="28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Егинбаевна</a:t>
            </a:r>
            <a:endParaRPr lang="ru-RU" sz="2800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Педагогический стаж: </a:t>
            </a:r>
            <a:r>
              <a:rPr lang="ru-RU" sz="28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32 года </a:t>
            </a:r>
          </a:p>
          <a:p>
            <a:pPr>
              <a:buNone/>
            </a:pPr>
            <a:r>
              <a:rPr lang="ru-RU" sz="2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Стаж руководителя школы:            </a:t>
            </a:r>
            <a:r>
              <a:rPr lang="ru-RU" sz="28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9 лет </a:t>
            </a:r>
          </a:p>
          <a:p>
            <a:pPr>
              <a:buNone/>
            </a:pPr>
            <a:r>
              <a:rPr lang="ru-RU" sz="2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Специальность по диплому :   </a:t>
            </a:r>
            <a:r>
              <a:rPr lang="ru-RU" sz="28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учитель английского языка</a:t>
            </a:r>
          </a:p>
          <a:p>
            <a:pPr>
              <a:buNone/>
            </a:pPr>
            <a:r>
              <a:rPr lang="ru-RU" sz="2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Категория: </a:t>
            </a:r>
            <a:r>
              <a:rPr lang="ru-RU" sz="28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педагог-эксперт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87815" y="3731740"/>
            <a:ext cx="412845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endParaRPr lang="ru-RU" sz="1400" b="1" dirty="0">
              <a:ln w="1905"/>
              <a:solidFill>
                <a:schemeClr val="tx2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Татьяна Васильевна\Desktop\директор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1962" y="753533"/>
            <a:ext cx="4753031" cy="46312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41543376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Достижения учеников 2020-2021 учебный год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609600" y="1100138"/>
          <a:ext cx="10845800" cy="5801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512"/>
                <a:gridCol w="3937421"/>
                <a:gridCol w="3799417"/>
                <a:gridCol w="271145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Районный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уровень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Областной уровень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Республиканский уровень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kk-KZ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Президентт</a:t>
                      </a:r>
                      <a:r>
                        <a:rPr lang="kk-KZ" dirty="0" smtClean="0"/>
                        <a:t>ік</a:t>
                      </a:r>
                      <a:r>
                        <a:rPr lang="kk-KZ" baseline="0" dirty="0" smtClean="0"/>
                        <a:t> пәндік олимпиада </a:t>
                      </a:r>
                    </a:p>
                    <a:p>
                      <a:r>
                        <a:rPr lang="kk-KZ" baseline="0" dirty="0" smtClean="0"/>
                        <a:t>(физика) Серикболкызы А. – 2 орын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Ақбота марафоны Хуандық А,</a:t>
                      </a:r>
                      <a:r>
                        <a:rPr lang="kk-KZ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Сайымқызы А, Хуат А, Хызырбекұлы С 2,3 дәрежелі дипломы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kk-KZ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 smtClean="0"/>
                        <a:t>Президенттік пәндік олимпиада (физика) Ерханат</a:t>
                      </a:r>
                      <a:r>
                        <a:rPr lang="kk-KZ" baseline="0" dirty="0" smtClean="0"/>
                        <a:t> А. – 3 орын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Кім білгіш Блиц турнирі Асылбекұлы И</a:t>
                      </a:r>
                      <a:r>
                        <a:rPr lang="kk-KZ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1 орын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kk-KZ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Қазақ тілі пәнінен виртуальды олимпиада Хызырбекұлы Сырым 1 орын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НИО Бағзи</a:t>
                      </a:r>
                      <a:r>
                        <a:rPr lang="kk-KZ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А-1 орын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“Қара сөз-дара</a:t>
                      </a:r>
                      <a:r>
                        <a:rPr lang="kk-KZ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сөз” Багзи А 1 орын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“Кенгуруөматематик” Бағзи А 2 орын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“Ақ Бота” Хабибуллаев Н </a:t>
                      </a:r>
                      <a:r>
                        <a:rPr lang="kk-KZ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3 орын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“Ақ Бота” </a:t>
                      </a:r>
                      <a:r>
                        <a:rPr lang="kk-KZ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” Багзи А 1 орын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«</a:t>
                      </a:r>
                      <a:r>
                        <a:rPr lang="ru-RU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Тарих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Ата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»-Идрисова А, </a:t>
                      </a:r>
                      <a:r>
                        <a:rPr lang="ru-RU" sz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Смусенко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И-2 места</a:t>
                      </a:r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F8FE1-D312-4C01-8616-14340EB4CBE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trips dir="r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Достижения учителей 2020-2021 учебный год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609600" y="1100138"/>
          <a:ext cx="10845800" cy="5318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512"/>
                <a:gridCol w="3937421"/>
                <a:gridCol w="3799417"/>
                <a:gridCol w="271145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Районный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уровень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Областной уровень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Республиканский уровень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«Үздік</a:t>
                      </a:r>
                      <a:r>
                        <a:rPr lang="ru-RU" sz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 бастауыш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сынып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мұғалімі</a:t>
                      </a:r>
                      <a:r>
                        <a:rPr lang="ru-RU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»-Тилеухан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С-сертификат. </a:t>
                      </a:r>
                      <a:r>
                        <a:rPr lang="ru-RU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Алғыс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хат 2020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Авторская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работа </a:t>
                      </a:r>
                      <a:r>
                        <a:rPr lang="ru-RU" sz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Бабай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Аманжол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- сертификат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“Сауат ашу” блицөтурнирі –</a:t>
                      </a:r>
                      <a:r>
                        <a:rPr lang="kk-KZ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1 дәрежелі </a:t>
                      </a:r>
                      <a:r>
                        <a:rPr lang="kk-KZ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диплом Тилеухан С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«Лучший учитель самопознания»-</a:t>
                      </a:r>
                      <a:r>
                        <a:rPr lang="ru-RU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Дастан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С 1 место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«Лучший учитель самопознания»-</a:t>
                      </a:r>
                      <a:r>
                        <a:rPr lang="ru-RU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Дастан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С сертификат</a:t>
                      </a:r>
                    </a:p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“Зейін”-олимпиада 2 орын </a:t>
                      </a:r>
                      <a:r>
                        <a:rPr lang="kk-KZ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Дастан С</a:t>
                      </a:r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kk-KZ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“Үздік эссе”-Тилеухан С номинациясы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Авторская работа </a:t>
                      </a:r>
                      <a:r>
                        <a:rPr lang="kk-KZ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«Қазақша күрес»- Байбулатов АМ-сертификат</a:t>
                      </a:r>
                      <a:endParaRPr lang="ru-RU" sz="1200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“КИО”</a:t>
                      </a:r>
                      <a:r>
                        <a:rPr lang="kk-KZ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олимпиада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kk-KZ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Жастар жылы аясында жас педагогтардың аймақтық форумы қатысқаны үшін-Дастан С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ОППО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Бабай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А-сертификат</a:t>
                      </a:r>
                    </a:p>
                    <a:p>
                      <a:r>
                        <a:rPr lang="ru-RU" sz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ОППО-Байбулатов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АМ- сертификат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Республиканский центр дистанционных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олимпиад- </a:t>
                      </a:r>
                      <a:r>
                        <a:rPr lang="ru-RU" sz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Смусенко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Е.Я благодарность за подготовку детей по математике и русскому языку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КИО Жумабаева А.М. – 1 место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КИО Жумабаева А.М. – 2 место</a:t>
                      </a:r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НИО олимпиада 3 место Юрченко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В.А.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kk-KZ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КИО </a:t>
                      </a:r>
                      <a:r>
                        <a:rPr lang="ru-RU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Шанабаева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А.К. 2 место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КИО </a:t>
                      </a:r>
                      <a:r>
                        <a:rPr lang="ru-RU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Шанабаева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АК-1 место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“Біз біргеміз,</a:t>
                      </a:r>
                      <a:r>
                        <a:rPr lang="kk-KZ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біз үйдеміз” Дастан С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КИО  </a:t>
                      </a:r>
                      <a:r>
                        <a:rPr lang="ru-RU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Есимова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Т.К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2 место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КИО </a:t>
                      </a:r>
                      <a:r>
                        <a:rPr lang="ru-RU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Есимова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Т.К.3 место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НИО “ озін-өзі тану –</a:t>
                      </a:r>
                      <a:r>
                        <a:rPr lang="kk-KZ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2 дәрежелі диплом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КИО </a:t>
                      </a:r>
                      <a:r>
                        <a:rPr lang="ru-RU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Хагай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Лена 3 место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КИО </a:t>
                      </a:r>
                      <a:r>
                        <a:rPr lang="ru-RU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Хагай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Лена 3 место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“Үздік педагог” Бабай А-1 орын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КИО </a:t>
                      </a:r>
                      <a:r>
                        <a:rPr lang="ru-RU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Калиева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Т.В.2 место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КИО </a:t>
                      </a:r>
                      <a:r>
                        <a:rPr lang="ru-RU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Калиева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Т.В. 3 место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“Оқыту әдестемесі мен педагогика”Бабай А</a:t>
                      </a:r>
                      <a:r>
                        <a:rPr lang="kk-KZ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-3 орын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КИО </a:t>
                      </a:r>
                      <a:r>
                        <a:rPr lang="ru-RU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Магзум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Алданган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-3 место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КИО </a:t>
                      </a:r>
                      <a:r>
                        <a:rPr lang="ru-RU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Магзум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Алданган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-3 место 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Бастауыш білім беру педагогикасы олимпиада Бабай А-1 орын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F8FE1-D312-4C01-8616-14340EB4CBE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trips dir="r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Достижение учителей 2020-2021 учебный год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609600" y="1100138"/>
          <a:ext cx="10845800" cy="275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512"/>
                <a:gridCol w="3937421"/>
                <a:gridCol w="3799417"/>
                <a:gridCol w="271145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Районный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уровень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Областной уровень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Республиканский уровень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КИО </a:t>
                      </a:r>
                      <a:r>
                        <a:rPr lang="ru-RU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Даирова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К.Е -2 место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КИО </a:t>
                      </a:r>
                      <a:r>
                        <a:rPr lang="ru-RU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Даирова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К.Е.-3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место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“Зейін”-олимпиада 3 орын </a:t>
                      </a:r>
                      <a:r>
                        <a:rPr lang="kk-KZ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Мухамеджанова СК</a:t>
                      </a:r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КИО</a:t>
                      </a:r>
                      <a:r>
                        <a:rPr lang="kk-KZ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олимпиада 1 место Мухамеджанова СК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“Творческий учитель”  Куандык С 1 место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“Қазақ педагогикасы</a:t>
                      </a:r>
                      <a:r>
                        <a:rPr lang="kk-KZ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“ журналы сабақ жоспар 2021 ж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КИО </a:t>
                      </a:r>
                      <a:r>
                        <a:rPr lang="ru-RU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Шанабаева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А.К. 1 место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F8FE1-D312-4C01-8616-14340EB4CBE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trips dir="r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2464" y="357166"/>
            <a:ext cx="10972800" cy="725470"/>
          </a:xfrm>
        </p:spPr>
        <p:txBody>
          <a:bodyPr/>
          <a:lstStyle/>
          <a:p>
            <a:r>
              <a:rPr lang="kk-KZ" sz="3200" b="1" dirty="0" smtClean="0">
                <a:latin typeface="Times New Roman" pitchFamily="18" charset="0"/>
                <a:cs typeface="Times New Roman" pitchFamily="18" charset="0"/>
              </a:rPr>
              <a:t>Пәндік олимпиадаға қатысу нәтижесі 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19219" y="1214422"/>
            <a:ext cx="9963181" cy="4525963"/>
          </a:xfrm>
        </p:spPr>
        <p:txBody>
          <a:bodyPr/>
          <a:lstStyle/>
          <a:p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Барлығы мектепішілік олимипиадаға  24 оқушы қатысты, оның ішінде жүлделі орындарға 12 оқушы ие болды.</a:t>
            </a:r>
          </a:p>
          <a:p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Аудандық кезеңге 7 оқушы өтті, соның ішінде жүлделі орын 5 оқушыға тиесілі болды.</a:t>
            </a:r>
          </a:p>
          <a:p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Облыстық кезеңге 1 оқушы өтті, 1 жүлделі орынды иеленді.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trips dir="r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13" y="274638"/>
            <a:ext cx="10725187" cy="1011222"/>
          </a:xfrm>
        </p:spPr>
        <p:txBody>
          <a:bodyPr/>
          <a:lstStyle/>
          <a:p>
            <a:r>
              <a:rPr lang="kk-KZ" sz="4000" b="1" dirty="0" smtClean="0">
                <a:latin typeface="Times New Roman" pitchFamily="18" charset="0"/>
                <a:cs typeface="Times New Roman" pitchFamily="18" charset="0"/>
              </a:rPr>
              <a:t>Пәндік олимпиадаға қатысу нәтижесі </a:t>
            </a:r>
            <a:endParaRPr lang="ru-RU" sz="40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809721" y="1643049"/>
          <a:ext cx="9334563" cy="4500596"/>
        </p:xfrm>
        <a:graphic>
          <a:graphicData uri="http://schemas.openxmlformats.org/drawingml/2006/table">
            <a:tbl>
              <a:tblPr/>
              <a:tblGrid>
                <a:gridCol w="762004"/>
                <a:gridCol w="2857520"/>
                <a:gridCol w="1333509"/>
                <a:gridCol w="1952724"/>
                <a:gridCol w="1216087"/>
                <a:gridCol w="1212719"/>
              </a:tblGrid>
              <a:tr h="450688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 dirty="0">
                          <a:latin typeface="Times New Roman"/>
                          <a:ea typeface="Calibri"/>
                          <a:cs typeface="Times New Roman"/>
                        </a:rPr>
                        <a:t>№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 dirty="0">
                          <a:latin typeface="Times New Roman"/>
                          <a:ea typeface="Calibri"/>
                          <a:cs typeface="Times New Roman"/>
                        </a:rPr>
                        <a:t>Оқушының </a:t>
                      </a:r>
                      <a:endParaRPr lang="kk-KZ" sz="20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 dirty="0" smtClean="0">
                          <a:latin typeface="Times New Roman"/>
                          <a:ea typeface="Calibri"/>
                          <a:cs typeface="Times New Roman"/>
                        </a:rPr>
                        <a:t>аты-жөні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 dirty="0" smtClean="0">
                          <a:latin typeface="Times New Roman"/>
                          <a:ea typeface="Calibri"/>
                          <a:cs typeface="Times New Roman"/>
                        </a:rPr>
                        <a:t>Сынып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 dirty="0">
                          <a:latin typeface="Times New Roman"/>
                          <a:ea typeface="Calibri"/>
                          <a:cs typeface="Times New Roman"/>
                        </a:rPr>
                        <a:t>Пән 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>
                          <a:latin typeface="Times New Roman"/>
                          <a:ea typeface="Calibri"/>
                          <a:cs typeface="Times New Roman"/>
                        </a:rPr>
                        <a:t>Орын 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3634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 dirty="0" smtClean="0">
                          <a:latin typeface="Times New Roman"/>
                          <a:ea typeface="Calibri"/>
                          <a:cs typeface="Times New Roman"/>
                        </a:rPr>
                        <a:t>аудан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 dirty="0" smtClean="0">
                          <a:latin typeface="Times New Roman"/>
                          <a:ea typeface="Calibri"/>
                          <a:cs typeface="Times New Roman"/>
                        </a:rPr>
                        <a:t>облыс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63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>
                          <a:latin typeface="Times New Roman"/>
                          <a:ea typeface="Calibri"/>
                          <a:cs typeface="Times New Roman"/>
                        </a:rPr>
                        <a:t>Жанас Райымбек 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 dirty="0"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>
                          <a:latin typeface="Times New Roman"/>
                          <a:ea typeface="Calibri"/>
                          <a:cs typeface="Times New Roman"/>
                        </a:rPr>
                        <a:t>Математика 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2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1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>
                          <a:latin typeface="Times New Roman"/>
                          <a:ea typeface="Calibri"/>
                          <a:cs typeface="Times New Roman"/>
                        </a:rPr>
                        <a:t>Улатай Меруерт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 dirty="0">
                          <a:latin typeface="Times New Roman"/>
                          <a:ea typeface="Calibri"/>
                          <a:cs typeface="Times New Roman"/>
                        </a:rPr>
                        <a:t>Химия 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63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 dirty="0">
                          <a:latin typeface="Times New Roman"/>
                          <a:ea typeface="Calibri"/>
                          <a:cs typeface="Times New Roman"/>
                        </a:rPr>
                        <a:t>Елеш Айша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 dirty="0">
                          <a:latin typeface="Times New Roman"/>
                          <a:ea typeface="Calibri"/>
                          <a:cs typeface="Times New Roman"/>
                        </a:rPr>
                        <a:t>География 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63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>
                          <a:latin typeface="Times New Roman"/>
                          <a:ea typeface="Calibri"/>
                          <a:cs typeface="Times New Roman"/>
                        </a:rPr>
                        <a:t>Тенелген Аружан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 dirty="0">
                          <a:latin typeface="Times New Roman"/>
                          <a:ea typeface="Calibri"/>
                          <a:cs typeface="Times New Roman"/>
                        </a:rPr>
                        <a:t>Қазақ тілі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63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 dirty="0">
                          <a:latin typeface="Times New Roman"/>
                          <a:ea typeface="Calibri"/>
                          <a:cs typeface="Times New Roman"/>
                        </a:rPr>
                        <a:t>Серикболкызы Айсулу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 dirty="0">
                          <a:latin typeface="Times New Roman"/>
                          <a:ea typeface="Calibri"/>
                          <a:cs typeface="Times New Roman"/>
                        </a:rPr>
                        <a:t>Тарих 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strips dir="rd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6211" y="642918"/>
            <a:ext cx="11277600" cy="4929222"/>
          </a:xfrm>
        </p:spPr>
        <p:txBody>
          <a:bodyPr>
            <a:noAutofit/>
          </a:bodyPr>
          <a:lstStyle/>
          <a:p>
            <a:r>
              <a:rPr lang="kk-KZ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ТӘРБИЕ ЖҰМЫСЫНЫҢ ТАҚЫРЫБЫ: </a:t>
            </a:r>
          </a:p>
          <a:p>
            <a:r>
              <a:rPr lang="kk-KZ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Ұлттық рухы биік,адамгершілігі жоғары,салауатты өмір салтын ұстанатын,елінің өткенін құрмет тұтып,ертеңіне өз үлесін қосуды парызым деп білетін жан-жақты білімді,қабілетті, жаңашыл тұлға қалыптастыру</a:t>
            </a:r>
            <a:endParaRPr lang="ru-RU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trips dir="r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816429" y="643468"/>
          <a:ext cx="10972800" cy="55588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F8FE1-D312-4C01-8616-14340EB4CBE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trips dir="r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609600" y="217488"/>
          <a:ext cx="10972800" cy="5908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F8FE1-D312-4C01-8616-14340EB4CBE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2466" name="Picture 2" descr="C:\Users\Татьяна Васильевна\Desktop\фото школы\IMG_20201029_1615072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144934" y="524933"/>
            <a:ext cx="3479799" cy="2870199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d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609600" y="1935163"/>
          <a:ext cx="10972800" cy="4389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strips dir="rd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Внеклассные мероприятия</a:t>
            </a:r>
            <a:endParaRPr lang="ru-RU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609600" y="1935163"/>
          <a:ext cx="10972800" cy="4389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F8FE1-D312-4C01-8616-14340EB4CBE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217" name="Picture 1" descr="C:\Users\Татьяна Васильевна\Desktop\IMG-20201113-WA000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109858" y="1643744"/>
            <a:ext cx="3472542" cy="2079170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48267" y="660400"/>
            <a:ext cx="10236298" cy="557691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Проектная мощность школы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00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мест.</a:t>
            </a:r>
          </a:p>
          <a:p>
            <a:pPr marL="0" indent="0"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Язык обучения: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смешанный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Профиль обучения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: естественно-математический.</a:t>
            </a:r>
          </a:p>
          <a:p>
            <a:pPr marL="0" indent="0"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Педагогический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состав: 45 учителей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8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1 </a:t>
            </a:r>
            <a:r>
              <a:rPr lang="ru-RU" sz="1800" dirty="0">
                <a:latin typeface="Times New Roman" pitchFamily="18" charset="0"/>
                <a:ea typeface="Times New Roman"/>
                <a:cs typeface="Times New Roman" pitchFamily="18" charset="0"/>
              </a:rPr>
              <a:t>социальный педагог, 1 педагог- психолог, </a:t>
            </a:r>
            <a:r>
              <a:rPr lang="ru-RU" sz="18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1-хореограф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2  </a:t>
            </a:r>
            <a:r>
              <a:rPr lang="ru-RU" sz="1800" dirty="0">
                <a:latin typeface="Times New Roman" pitchFamily="18" charset="0"/>
                <a:ea typeface="Times New Roman"/>
                <a:cs typeface="Times New Roman" pitchFamily="18" charset="0"/>
              </a:rPr>
              <a:t>-</a:t>
            </a:r>
            <a:r>
              <a:rPr lang="ru-RU" sz="18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координатора </a:t>
            </a:r>
            <a:r>
              <a:rPr lang="ru-RU" sz="1800" dirty="0">
                <a:latin typeface="Times New Roman" pitchFamily="18" charset="0"/>
                <a:ea typeface="Times New Roman"/>
                <a:cs typeface="Times New Roman" pitchFamily="18" charset="0"/>
              </a:rPr>
              <a:t>детского движения </a:t>
            </a:r>
            <a:r>
              <a:rPr lang="ru-RU" sz="18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ru-RU" sz="1800" dirty="0">
                <a:latin typeface="Times New Roman" pitchFamily="18" charset="0"/>
                <a:ea typeface="Times New Roman"/>
                <a:cs typeface="Times New Roman" pitchFamily="18" charset="0"/>
              </a:rPr>
              <a:t>2 учителя </a:t>
            </a:r>
            <a:r>
              <a:rPr lang="ru-RU" sz="1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предшколы</a:t>
            </a:r>
            <a:r>
              <a:rPr lang="ru-RU" sz="1800" dirty="0"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Учебно-воспитательный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процесс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–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в школе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обучается 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175 учащихся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Из них, в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предшколе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25 учащихся,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Классов-комплектов-22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Всего 23 учебных кабинетов, кабинетов новой модификации-3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Интерактивных досок -4, экранов-6,  проекторов – 11, компьютеров-37, ноутбуков-46, планшетов-10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(на 1,5 ребенка 1 компьютер)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Музыкальная аппаратура-1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Школа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телефонизирована,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подключена к сети Интернет.</a:t>
            </a:r>
          </a:p>
          <a:p>
            <a:pPr marL="0" indent="0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Мини центр «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Балбобек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» с полным днем пребывания </a:t>
            </a:r>
          </a:p>
          <a:p>
            <a:pPr marL="0" indent="0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Группы «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Балапан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», «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Куншуак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Количество воспитанников -31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Игровая зона, телевизор подключен к спутниковой антенне «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Отау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0" indent="0">
              <a:buNone/>
            </a:pPr>
            <a:r>
              <a:rPr lang="ru-RU" sz="1000" dirty="0"/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41543376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274639"/>
            <a:ext cx="10938933" cy="512762"/>
          </a:xfrm>
        </p:spPr>
        <p:txBody>
          <a:bodyPr>
            <a:noAutofit/>
          </a:bodyPr>
          <a:lstStyle/>
          <a:p>
            <a:r>
              <a:rPr lang="kk-KZ" sz="1600" b="1" dirty="0" smtClean="0">
                <a:latin typeface="Times New Roman" pitchFamily="18" charset="0"/>
                <a:cs typeface="Times New Roman" pitchFamily="18" charset="0"/>
              </a:rPr>
              <a:t>Районный семинар “Повышение педагогического мастерства в условиях</a:t>
            </a:r>
            <a:br>
              <a:rPr lang="kk-KZ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kk-KZ" sz="1600" b="1" dirty="0" smtClean="0">
                <a:latin typeface="Times New Roman" pitchFamily="18" charset="0"/>
                <a:cs typeface="Times New Roman" pitchFamily="18" charset="0"/>
              </a:rPr>
              <a:t>обновления содержания образования” 9 апреля 2021 года.(Обобщение ППО педагогов, директора,заместителей по УР)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609600" y="965200"/>
          <a:ext cx="10972800" cy="55009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F8FE1-D312-4C01-8616-14340EB4CBE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trips dir="rd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471569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Обобщение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ППО,авторские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работы на районном, областном уровне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609600" y="1502229"/>
          <a:ext cx="10972800" cy="48223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609600" y="348343"/>
          <a:ext cx="10972800" cy="60633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F8FE1-D312-4C01-8616-14340EB4CBE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884715" y="272143"/>
            <a:ext cx="6215742" cy="58782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Наши достижения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218715" y="6030686"/>
            <a:ext cx="2471056" cy="35922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Учитель начальных классов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Смусенко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Елена Яковлевна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142999" y="2841171"/>
            <a:ext cx="2786743" cy="359229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Районный семинар учитель начальных классов </a:t>
            </a:r>
            <a:r>
              <a:rPr lang="ru-RU" sz="11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Тилеухан</a:t>
            </a:r>
            <a:r>
              <a:rPr lang="ru-RU" sz="1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Светлана</a:t>
            </a:r>
            <a:endParaRPr lang="ru-RU" sz="11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trips dir="rd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609600" y="859972"/>
          <a:ext cx="10972800" cy="5266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F8FE1-D312-4C01-8616-14340EB4CBE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r>
              <a:rPr lang="ru-RU" dirty="0" err="1" smtClean="0">
                <a:solidFill>
                  <a:prstClr val="black">
                    <a:tint val="75000"/>
                  </a:prstClr>
                </a:solidFill>
              </a:rPr>
              <a:t>ооо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trips dir="rd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609600" y="707572"/>
          <a:ext cx="10972800" cy="541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F8FE1-D312-4C01-8616-14340EB4CBE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trips dir="rd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anatoriyalyk-internat.mektebi.kz/uploads/posts/2018-08/thumbs/1533715609_slayd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2533" y="214291"/>
            <a:ext cx="11438443" cy="6429385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d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645741"/>
          </a:xfrm>
        </p:spPr>
        <p:txBody>
          <a:bodyPr>
            <a:normAutofit fontScale="90000"/>
          </a:bodyPr>
          <a:lstStyle/>
          <a:p>
            <a:r>
              <a:rPr lang="kk-KZ" dirty="0" smtClean="0">
                <a:solidFill>
                  <a:srgbClr val="FF0000"/>
                </a:solidFill>
              </a:rPr>
              <a:t>ТӘРБИЕ ЖҰМЫСЫНЫҢ ЖЕТІСТІКТЕРІ</a:t>
            </a:r>
            <a:endParaRPr lang="ru-RU" dirty="0">
              <a:solidFill>
                <a:srgbClr val="FF0000"/>
              </a:solidFill>
            </a:endParaRP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402166" y="1527175"/>
          <a:ext cx="11338986" cy="3997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5548"/>
                <a:gridCol w="3916172"/>
                <a:gridCol w="2241672"/>
                <a:gridCol w="2267797"/>
                <a:gridCol w="2267797"/>
              </a:tblGrid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400" b="1" dirty="0">
                          <a:latin typeface="Times New Roman"/>
                          <a:ea typeface="Calibri"/>
                          <a:cs typeface="Times New Roman"/>
                        </a:rPr>
                        <a:t>№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Іс-шара атауы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Қатысушылар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Орын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Жыл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4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400">
                          <a:latin typeface="Times New Roman"/>
                          <a:ea typeface="Calibri"/>
                          <a:cs typeface="Times New Roman"/>
                        </a:rPr>
                        <a:t>1-мамыр жалпыұлттық татулық пен халықтар достығы мерекесіне орай оқушылар арасында өткен «Татулық-берекенің бастауы» атты үздік бейнеролик байқауы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400">
                          <a:latin typeface="Times New Roman"/>
                          <a:ea typeface="Calibri"/>
                          <a:cs typeface="Times New Roman"/>
                        </a:rPr>
                        <a:t>Жеңісхан Перизат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400">
                          <a:latin typeface="Times New Roman"/>
                          <a:ea typeface="Calibri"/>
                          <a:cs typeface="Times New Roman"/>
                        </a:rPr>
                        <a:t>Диплом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I дәрежелі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400">
                          <a:latin typeface="Times New Roman"/>
                          <a:ea typeface="Calibri"/>
                          <a:cs typeface="Times New Roman"/>
                        </a:rPr>
                        <a:t>2020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4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400">
                          <a:latin typeface="Times New Roman"/>
                          <a:ea typeface="Calibri"/>
                          <a:cs typeface="Times New Roman"/>
                        </a:rPr>
                        <a:t>1-мамыр жалпыұлттық татулық пен халықтар достығы мерекесіне орай оқушылар арасында өткен «Татулық-берекенің бастауы» атты үздік бейнеролик байқауы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400">
                          <a:latin typeface="Times New Roman"/>
                          <a:ea typeface="Calibri"/>
                          <a:cs typeface="Times New Roman"/>
                        </a:rPr>
                        <a:t>Гончарук Дарья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400">
                          <a:latin typeface="Times New Roman"/>
                          <a:ea typeface="Calibri"/>
                          <a:cs typeface="Times New Roman"/>
                        </a:rPr>
                        <a:t>Диплом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I дәрежелі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400" dirty="0">
                          <a:latin typeface="Times New Roman"/>
                          <a:ea typeface="Calibri"/>
                          <a:cs typeface="Times New Roman"/>
                        </a:rPr>
                        <a:t>2020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kk-KZ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400" dirty="0">
                          <a:latin typeface="Times New Roman"/>
                          <a:ea typeface="Calibri"/>
                          <a:cs typeface="Times New Roman"/>
                        </a:rPr>
                        <a:t>За активное участие во Всеказахстанском конкурсе экологического рисунка «Животные-мои друзья!»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400">
                          <a:latin typeface="Times New Roman"/>
                          <a:ea typeface="Calibri"/>
                          <a:cs typeface="Times New Roman"/>
                        </a:rPr>
                        <a:t>Базарова Меруерт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400">
                          <a:latin typeface="Times New Roman"/>
                          <a:ea typeface="Calibri"/>
                          <a:cs typeface="Times New Roman"/>
                        </a:rPr>
                        <a:t>Сертификат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400" dirty="0">
                          <a:latin typeface="Times New Roman"/>
                          <a:ea typeface="Calibri"/>
                          <a:cs typeface="Times New Roman"/>
                        </a:rPr>
                        <a:t>2020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kk-KZ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400" dirty="0">
                          <a:latin typeface="Times New Roman"/>
                          <a:ea typeface="Calibri"/>
                          <a:cs typeface="Times New Roman"/>
                        </a:rPr>
                        <a:t>Қашықтықтан өткізілген «Ғажайыптар уақыты»облыстық байқауының «Жазғы табиғат сұлулығы» номинациясы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400">
                          <a:latin typeface="Times New Roman"/>
                          <a:ea typeface="Calibri"/>
                          <a:cs typeface="Times New Roman"/>
                        </a:rPr>
                        <a:t>Франковская Полина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400">
                          <a:latin typeface="Times New Roman"/>
                          <a:ea typeface="Calibri"/>
                          <a:cs typeface="Times New Roman"/>
                        </a:rPr>
                        <a:t>Диплом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III</a:t>
                      </a:r>
                      <a:r>
                        <a:rPr lang="kk-KZ" sz="1400">
                          <a:latin typeface="Times New Roman"/>
                          <a:ea typeface="Calibri"/>
                          <a:cs typeface="Times New Roman"/>
                        </a:rPr>
                        <a:t> орын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400">
                          <a:latin typeface="Times New Roman"/>
                          <a:ea typeface="Calibri"/>
                          <a:cs typeface="Times New Roman"/>
                        </a:rPr>
                        <a:t>2020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kk-KZ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400" dirty="0">
                          <a:latin typeface="Times New Roman"/>
                          <a:ea typeface="Calibri"/>
                          <a:cs typeface="Times New Roman"/>
                        </a:rPr>
                        <a:t>Қашықтықтан өткізілген «Ғажайыптар уақыты»облыстық байқауының «Жазғы табиғат сұлулығы» номинациясы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400">
                          <a:latin typeface="Times New Roman"/>
                          <a:ea typeface="Calibri"/>
                          <a:cs typeface="Times New Roman"/>
                        </a:rPr>
                        <a:t>Фаткулова Ксения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400">
                          <a:latin typeface="Times New Roman"/>
                          <a:ea typeface="Calibri"/>
                          <a:cs typeface="Times New Roman"/>
                        </a:rPr>
                        <a:t>Диплом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III</a:t>
                      </a:r>
                      <a:r>
                        <a:rPr lang="kk-KZ" sz="1400">
                          <a:latin typeface="Times New Roman"/>
                          <a:ea typeface="Calibri"/>
                          <a:cs typeface="Times New Roman"/>
                        </a:rPr>
                        <a:t> орын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400" dirty="0">
                          <a:latin typeface="Times New Roman"/>
                          <a:ea typeface="Calibri"/>
                          <a:cs typeface="Times New Roman"/>
                        </a:rPr>
                        <a:t>2020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</a:tr>
            </a:tbl>
          </a:graphicData>
        </a:graphic>
      </p:graphicFrame>
    </p:spTree>
  </p:cSld>
  <p:clrMapOvr>
    <a:masterClrMapping/>
  </p:clrMapOvr>
  <p:transition>
    <p:strips dir="rd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90459" y="500042"/>
          <a:ext cx="11525328" cy="60722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6157"/>
                <a:gridCol w="3953976"/>
                <a:gridCol w="2305065"/>
                <a:gridCol w="2305065"/>
                <a:gridCol w="2305065"/>
              </a:tblGrid>
              <a:tr h="693967">
                <a:tc>
                  <a:txBody>
                    <a:bodyPr/>
                    <a:lstStyle/>
                    <a:p>
                      <a:r>
                        <a:rPr lang="kk-KZ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dirty="0">
                          <a:latin typeface="Times New Roman"/>
                          <a:ea typeface="Calibri"/>
                          <a:cs typeface="Times New Roman"/>
                        </a:rPr>
                        <a:t>Республиканский детско-юношеский творческих конкурс «Шедевр»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>
                          <a:latin typeface="Times New Roman"/>
                          <a:ea typeface="Calibri"/>
                          <a:cs typeface="Times New Roman"/>
                        </a:rPr>
                        <a:t>Фаткулова Ксения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>
                          <a:latin typeface="Times New Roman"/>
                          <a:ea typeface="Calibri"/>
                          <a:cs typeface="Times New Roman"/>
                        </a:rPr>
                        <a:t>Руководитель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>
                          <a:latin typeface="Times New Roman"/>
                          <a:ea typeface="Calibri"/>
                          <a:cs typeface="Times New Roman"/>
                        </a:rPr>
                        <a:t>Мусина Жибек Аскаровна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>
                          <a:latin typeface="Times New Roman"/>
                          <a:ea typeface="Calibri"/>
                          <a:cs typeface="Times New Roman"/>
                        </a:rPr>
                        <a:t>Диплом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II</a:t>
                      </a:r>
                      <a:r>
                        <a:rPr lang="kk-KZ" sz="1200">
                          <a:latin typeface="Times New Roman"/>
                          <a:ea typeface="Calibri"/>
                          <a:cs typeface="Times New Roman"/>
                        </a:rPr>
                        <a:t> орын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dirty="0">
                          <a:latin typeface="Times New Roman"/>
                          <a:ea typeface="Calibri"/>
                          <a:cs typeface="Times New Roman"/>
                        </a:rPr>
                        <a:t>2020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</a:tr>
              <a:tr h="1040950">
                <a:tc>
                  <a:txBody>
                    <a:bodyPr/>
                    <a:lstStyle/>
                    <a:p>
                      <a:r>
                        <a:rPr lang="kk-KZ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200" dirty="0">
                          <a:latin typeface="Times New Roman"/>
                          <a:ea typeface="Calibri"/>
                          <a:cs typeface="Times New Roman"/>
                        </a:rPr>
                        <a:t>«Талапты,талантты жастар» интелектуалды білім порталының қолдауымен ұйымдастырылған жалпы республикалық байқау, «Қылқалам шебері» атты шығармашылық байқау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dirty="0">
                          <a:latin typeface="Times New Roman"/>
                          <a:ea typeface="Calibri"/>
                          <a:cs typeface="Times New Roman"/>
                        </a:rPr>
                        <a:t>Теңелгенқызы Айбибі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dirty="0">
                          <a:latin typeface="Times New Roman"/>
                          <a:ea typeface="Calibri"/>
                          <a:cs typeface="Times New Roman"/>
                        </a:rPr>
                        <a:t>Диплом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libri"/>
                          <a:cs typeface="Times New Roman"/>
                        </a:rPr>
                        <a:t>I </a:t>
                      </a:r>
                      <a:r>
                        <a:rPr lang="en-US" sz="1200" dirty="0" err="1">
                          <a:latin typeface="Times New Roman"/>
                          <a:ea typeface="Calibri"/>
                          <a:cs typeface="Times New Roman"/>
                        </a:rPr>
                        <a:t>дәрежелі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dirty="0">
                          <a:latin typeface="Times New Roman"/>
                          <a:ea typeface="Calibri"/>
                          <a:cs typeface="Times New Roman"/>
                        </a:rPr>
                        <a:t>2020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</a:tr>
              <a:tr h="1040950">
                <a:tc>
                  <a:txBody>
                    <a:bodyPr/>
                    <a:lstStyle/>
                    <a:p>
                      <a:r>
                        <a:rPr lang="kk-KZ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200" dirty="0">
                          <a:latin typeface="Times New Roman"/>
                          <a:ea typeface="Calibri"/>
                          <a:cs typeface="Times New Roman"/>
                        </a:rPr>
                        <a:t>«Талапты,талантты жастар» интелектуалды білім порталының қолдауымен ұйымдастырылған жалпы республикалық байқау, «Қылқалам шебері» атты шығармашылық байқау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dirty="0">
                          <a:latin typeface="Times New Roman"/>
                          <a:ea typeface="Calibri"/>
                          <a:cs typeface="Times New Roman"/>
                        </a:rPr>
                        <a:t>Еркінбай Нұрәли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dirty="0">
                          <a:latin typeface="Times New Roman"/>
                          <a:ea typeface="Calibri"/>
                          <a:cs typeface="Times New Roman"/>
                        </a:rPr>
                        <a:t>Диплом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libri"/>
                          <a:cs typeface="Times New Roman"/>
                        </a:rPr>
                        <a:t>I </a:t>
                      </a:r>
                      <a:r>
                        <a:rPr lang="en-US" sz="1200" dirty="0" err="1">
                          <a:latin typeface="Times New Roman"/>
                          <a:ea typeface="Calibri"/>
                          <a:cs typeface="Times New Roman"/>
                        </a:rPr>
                        <a:t>дәрежелі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dirty="0">
                          <a:latin typeface="Times New Roman"/>
                          <a:ea typeface="Calibri"/>
                          <a:cs typeface="Times New Roman"/>
                        </a:rPr>
                        <a:t>2020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</a:tr>
              <a:tr h="1040950">
                <a:tc>
                  <a:txBody>
                    <a:bodyPr/>
                    <a:lstStyle/>
                    <a:p>
                      <a:r>
                        <a:rPr lang="kk-KZ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200">
                          <a:latin typeface="Times New Roman"/>
                          <a:ea typeface="Calibri"/>
                          <a:cs typeface="Times New Roman"/>
                        </a:rPr>
                        <a:t>«Талапты,талантты жастар» интелектуалды білім порталының қолдауымен ұйымдастырылған жалпы республикалық байқау, «Қылқалам шебері» атты шығармашылық байқау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>
                          <a:latin typeface="Times New Roman"/>
                          <a:ea typeface="Calibri"/>
                          <a:cs typeface="Times New Roman"/>
                        </a:rPr>
                        <a:t>Гавьяат Зейнеп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>
                          <a:latin typeface="Times New Roman"/>
                          <a:ea typeface="Calibri"/>
                          <a:cs typeface="Times New Roman"/>
                        </a:rPr>
                        <a:t>Диплом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I дәрежелі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dirty="0">
                          <a:latin typeface="Times New Roman"/>
                          <a:ea typeface="Calibri"/>
                          <a:cs typeface="Times New Roman"/>
                        </a:rPr>
                        <a:t>2020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</a:tr>
              <a:tr h="1040950">
                <a:tc>
                  <a:txBody>
                    <a:bodyPr/>
                    <a:lstStyle/>
                    <a:p>
                      <a:r>
                        <a:rPr lang="kk-KZ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200" dirty="0">
                          <a:latin typeface="Times New Roman"/>
                          <a:ea typeface="Calibri"/>
                          <a:cs typeface="Times New Roman"/>
                        </a:rPr>
                        <a:t>Қазақстан Республикасының Тәуелсіздік күніне, Ұлы Абайдың 175 жылдығына арналған «Сәулең болса кеудеңде» онлайн республикалық жас ақындар айтысы. «Ең жас ақын» аталымы 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kk-KZ" sz="12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latin typeface="Times New Roman"/>
                          <a:ea typeface="Calibri"/>
                          <a:cs typeface="Times New Roman"/>
                        </a:rPr>
                        <a:t>Елеш Нұрғиса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71450" algn="l"/>
                          <a:tab pos="516255" algn="ctr"/>
                        </a:tabLst>
                      </a:pPr>
                      <a:r>
                        <a:rPr lang="kk-KZ" sz="1200">
                          <a:latin typeface="Times New Roman"/>
                          <a:ea typeface="Calibri"/>
                          <a:cs typeface="Times New Roman"/>
                        </a:rPr>
                        <a:t>	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71450" algn="l"/>
                          <a:tab pos="516255" algn="ctr"/>
                        </a:tabLst>
                      </a:pPr>
                      <a:r>
                        <a:rPr lang="kk-KZ" sz="1200">
                          <a:latin typeface="Times New Roman"/>
                          <a:ea typeface="Calibri"/>
                          <a:cs typeface="Times New Roman"/>
                        </a:rPr>
                        <a:t>	Диплом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kk-KZ" sz="12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latin typeface="Times New Roman"/>
                          <a:ea typeface="Calibri"/>
                          <a:cs typeface="Times New Roman"/>
                        </a:rPr>
                        <a:t>2020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</a:tr>
              <a:tr h="1214442">
                <a:tc>
                  <a:txBody>
                    <a:bodyPr/>
                    <a:lstStyle/>
                    <a:p>
                      <a:r>
                        <a:rPr lang="kk-KZ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200" dirty="0">
                          <a:latin typeface="Times New Roman"/>
                          <a:ea typeface="Calibri"/>
                          <a:cs typeface="Times New Roman"/>
                        </a:rPr>
                        <a:t>Республикалық «Өрлеу» порталының Қазақтың ұлы ақыны Мұқағали Мақатаевтың 90 жылдығына орай ұйымдастырылған шығармашылық байқауы. «Өлең сөздің патшасы» аталымында үздік нәтиже көрсеткені үшін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kk-KZ" sz="12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>
                          <a:latin typeface="Times New Roman"/>
                          <a:ea typeface="Calibri"/>
                          <a:cs typeface="Times New Roman"/>
                        </a:rPr>
                        <a:t>Ахметжанова Аяулым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71450" algn="l"/>
                          <a:tab pos="516255" algn="ctr"/>
                        </a:tabLst>
                      </a:pPr>
                      <a:endParaRPr lang="kk-KZ" sz="12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71450" algn="l"/>
                          <a:tab pos="516255" algn="ctr"/>
                        </a:tabLst>
                      </a:pPr>
                      <a:r>
                        <a:rPr lang="kk-KZ" sz="1200">
                          <a:latin typeface="Times New Roman"/>
                          <a:ea typeface="Calibri"/>
                          <a:cs typeface="Times New Roman"/>
                        </a:rPr>
                        <a:t>Диплом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71450" algn="l"/>
                          <a:tab pos="516255" algn="ctr"/>
                        </a:tabLs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II дәрежелі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kk-KZ" sz="12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dirty="0">
                          <a:latin typeface="Times New Roman"/>
                          <a:ea typeface="Calibri"/>
                          <a:cs typeface="Times New Roman"/>
                        </a:rPr>
                        <a:t>2020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</a:tr>
            </a:tbl>
          </a:graphicData>
        </a:graphic>
      </p:graphicFrame>
    </p:spTree>
  </p:cSld>
  <p:clrMapOvr>
    <a:masterClrMapping/>
  </p:clrMapOvr>
  <p:transition>
    <p:strips dir="rd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02166" y="214313"/>
          <a:ext cx="11338987" cy="426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047"/>
                <a:gridCol w="4381531"/>
                <a:gridCol w="2286016"/>
                <a:gridCol w="1948596"/>
                <a:gridCol w="2267797"/>
              </a:tblGrid>
              <a:tr h="370840">
                <a:tc>
                  <a:txBody>
                    <a:bodyPr/>
                    <a:lstStyle/>
                    <a:p>
                      <a:r>
                        <a:rPr lang="kk-KZ" dirty="0" smtClean="0"/>
                        <a:t>1</a:t>
                      </a:r>
                      <a:endParaRPr lang="ru-RU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400" dirty="0">
                          <a:latin typeface="Times New Roman"/>
                          <a:ea typeface="Calibri"/>
                          <a:cs typeface="Times New Roman"/>
                        </a:rPr>
                        <a:t>7-мамыр-Отан қорғаушылар күні және 9-мамыр Жеңіс күні мерекелеріне орай, «Ешкім де ұмытылмайды, ешнәрсе де ұмытылмақ есем» атты қатысушылар арасында өткен байқауға орасан үлес қосқаны үшін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400">
                          <a:latin typeface="Times New Roman"/>
                          <a:ea typeface="Calibri"/>
                          <a:cs typeface="Times New Roman"/>
                        </a:rPr>
                        <a:t>Смусенко Елена Яковлевна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400">
                          <a:latin typeface="Times New Roman"/>
                          <a:ea typeface="Calibri"/>
                          <a:cs typeface="Times New Roman"/>
                        </a:rPr>
                        <a:t>Алғыс хат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400" dirty="0">
                          <a:latin typeface="Times New Roman"/>
                          <a:ea typeface="Calibri"/>
                          <a:cs typeface="Times New Roman"/>
                        </a:rPr>
                        <a:t>2020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kk-KZ" dirty="0" smtClean="0"/>
                        <a:t>2</a:t>
                      </a:r>
                      <a:endParaRPr lang="ru-RU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400" dirty="0">
                          <a:latin typeface="Times New Roman"/>
                          <a:ea typeface="Calibri"/>
                          <a:cs typeface="Times New Roman"/>
                        </a:rPr>
                        <a:t>7-мамыр-Отан қорғаушылар күні және 9-мамыр Жеңіс күні мерекелеріне орай, «Ешкім де ұмытылмайды, ешнәрсе де ұмытылмақ есем» атты қатысушылар арасында өткен байқауда үздік бейне ролигін жасағаны үшін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400">
                          <a:latin typeface="Times New Roman"/>
                          <a:ea typeface="Calibri"/>
                          <a:cs typeface="Times New Roman"/>
                        </a:rPr>
                        <a:t>Юрченко Валентина Андреевна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400">
                          <a:latin typeface="Times New Roman"/>
                          <a:ea typeface="Calibri"/>
                          <a:cs typeface="Times New Roman"/>
                        </a:rPr>
                        <a:t>Диплом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I дәрежелі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400" dirty="0">
                          <a:latin typeface="Times New Roman"/>
                          <a:ea typeface="Calibri"/>
                          <a:cs typeface="Times New Roman"/>
                        </a:rPr>
                        <a:t>2020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kk-KZ" dirty="0" smtClean="0"/>
                        <a:t>3</a:t>
                      </a:r>
                      <a:endParaRPr lang="ru-RU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400" dirty="0">
                          <a:latin typeface="Times New Roman"/>
                          <a:ea typeface="Calibri"/>
                          <a:cs typeface="Times New Roman"/>
                        </a:rPr>
                        <a:t>«ReStart» жобасы аясында медиасауаттылық бойынша «TRUE or FALSE» республикалық чемпионатына белсенді қатысқаны үшін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400" dirty="0">
                          <a:latin typeface="Times New Roman"/>
                          <a:ea typeface="Calibri"/>
                          <a:cs typeface="Times New Roman"/>
                        </a:rPr>
                        <a:t>(Жас Ұлан ББЖҰ)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400">
                          <a:latin typeface="Times New Roman"/>
                          <a:ea typeface="Calibri"/>
                          <a:cs typeface="Times New Roman"/>
                        </a:rPr>
                        <a:t>Дастан Сұлушаш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400">
                          <a:latin typeface="Times New Roman"/>
                          <a:ea typeface="Calibri"/>
                          <a:cs typeface="Times New Roman"/>
                        </a:rPr>
                        <a:t>Алғыс хат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400" dirty="0">
                          <a:latin typeface="Times New Roman"/>
                          <a:ea typeface="Calibri"/>
                          <a:cs typeface="Times New Roman"/>
                        </a:rPr>
                        <a:t>2020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kk-KZ" dirty="0" smtClean="0"/>
                        <a:t>4</a:t>
                      </a:r>
                      <a:endParaRPr lang="ru-RU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400" dirty="0">
                          <a:latin typeface="Times New Roman"/>
                          <a:ea typeface="Calibri"/>
                          <a:cs typeface="Times New Roman"/>
                        </a:rPr>
                        <a:t>«Үздік психолог кабинеті» аудандық байқауы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400">
                          <a:latin typeface="Times New Roman"/>
                          <a:ea typeface="Calibri"/>
                          <a:cs typeface="Times New Roman"/>
                        </a:rPr>
                        <a:t>Азанова Акнур Мырзабековна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400">
                          <a:latin typeface="Times New Roman"/>
                          <a:ea typeface="Calibri"/>
                          <a:cs typeface="Times New Roman"/>
                        </a:rPr>
                        <a:t>Мадақтама грамота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400">
                          <a:latin typeface="Times New Roman"/>
                          <a:ea typeface="Calibri"/>
                          <a:cs typeface="Times New Roman"/>
                        </a:rPr>
                        <a:t>3-орын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400" dirty="0">
                          <a:latin typeface="Times New Roman"/>
                          <a:ea typeface="Calibri"/>
                          <a:cs typeface="Times New Roman"/>
                        </a:rPr>
                        <a:t>2021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kk-KZ" dirty="0" smtClean="0"/>
                        <a:t>5</a:t>
                      </a:r>
                      <a:endParaRPr lang="ru-RU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400" dirty="0">
                          <a:latin typeface="Times New Roman"/>
                          <a:ea typeface="Calibri"/>
                          <a:cs typeface="Times New Roman"/>
                        </a:rPr>
                        <a:t>За активное участие в районном конкурсе декоративно-прикладного искусства «Алтын қазына»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400">
                          <a:latin typeface="Times New Roman"/>
                          <a:ea typeface="Calibri"/>
                          <a:cs typeface="Times New Roman"/>
                        </a:rPr>
                        <a:t>Абдил Жылхышы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400">
                          <a:latin typeface="Times New Roman"/>
                          <a:ea typeface="Calibri"/>
                          <a:cs typeface="Times New Roman"/>
                        </a:rPr>
                        <a:t>Мадақтама Грамота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400" dirty="0">
                          <a:latin typeface="Times New Roman"/>
                          <a:ea typeface="Calibri"/>
                          <a:cs typeface="Times New Roman"/>
                        </a:rPr>
                        <a:t>2020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kk-KZ" dirty="0" smtClean="0"/>
                        <a:t>6</a:t>
                      </a:r>
                      <a:endParaRPr lang="ru-RU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400" dirty="0">
                          <a:latin typeface="Times New Roman"/>
                          <a:ea typeface="Calibri"/>
                          <a:cs typeface="Times New Roman"/>
                        </a:rPr>
                        <a:t>За активное участие в районном конкурсе декоративно-прикладного искусства «Алтын қазына»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400">
                          <a:latin typeface="Times New Roman"/>
                          <a:ea typeface="Calibri"/>
                          <a:cs typeface="Times New Roman"/>
                        </a:rPr>
                        <a:t>Мусина Жибек Аскаровна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400">
                          <a:latin typeface="Times New Roman"/>
                          <a:ea typeface="Calibri"/>
                          <a:cs typeface="Times New Roman"/>
                        </a:rPr>
                        <a:t>Мадақтама Грамота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400" dirty="0">
                          <a:latin typeface="Times New Roman"/>
                          <a:ea typeface="Calibri"/>
                          <a:cs typeface="Times New Roman"/>
                        </a:rPr>
                        <a:t>2020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</a:tr>
            </a:tbl>
          </a:graphicData>
        </a:graphic>
      </p:graphicFrame>
    </p:spTree>
  </p:cSld>
  <p:clrMapOvr>
    <a:masterClrMapping/>
  </p:clrMapOvr>
  <p:transition>
    <p:strips dir="rd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Админ\Desktop\23-11-2020_06-31-08\IMG-20201119-WA0014.jpg"/>
          <p:cNvPicPr>
            <a:picLocks noChangeAspect="1" noChangeArrowheads="1"/>
          </p:cNvPicPr>
          <p:nvPr/>
        </p:nvPicPr>
        <p:blipFill>
          <a:blip r:embed="rId3" cstate="print"/>
          <a:srcRect t="11111" b="20000"/>
          <a:stretch>
            <a:fillRect/>
          </a:stretch>
        </p:blipFill>
        <p:spPr bwMode="auto">
          <a:xfrm>
            <a:off x="285709" y="285728"/>
            <a:ext cx="3037136" cy="22145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C:\Users\Админ\Desktop\23-11-2020_06-31-08\IMG-20201119-WA0015.jpg"/>
          <p:cNvPicPr/>
          <p:nvPr/>
        </p:nvPicPr>
        <p:blipFill>
          <a:blip r:embed="rId4" cstate="print"/>
          <a:srcRect t="12139" b="19111"/>
          <a:stretch>
            <a:fillRect/>
          </a:stretch>
        </p:blipFill>
        <p:spPr bwMode="auto">
          <a:xfrm>
            <a:off x="4267186" y="1121229"/>
            <a:ext cx="2863836" cy="20988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C:\Users\Админ\Desktop\23-11-2020_06-31-08\IMG-20201119-WA0016.jpg"/>
          <p:cNvPicPr/>
          <p:nvPr/>
        </p:nvPicPr>
        <p:blipFill>
          <a:blip r:embed="rId5" cstate="print"/>
          <a:srcRect b="33673"/>
          <a:stretch>
            <a:fillRect/>
          </a:stretch>
        </p:blipFill>
        <p:spPr bwMode="auto">
          <a:xfrm>
            <a:off x="7810512" y="285728"/>
            <a:ext cx="2952771" cy="23574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C:\Users\Админ\Desktop\23-11-2020_06-31-08\IMG-20201119-WA0033.jpg"/>
          <p:cNvPicPr/>
          <p:nvPr/>
        </p:nvPicPr>
        <p:blipFill>
          <a:blip r:embed="rId6" cstate="print"/>
          <a:srcRect l="6734" t="1189" r="3474" b="5707"/>
          <a:stretch>
            <a:fillRect/>
          </a:stretch>
        </p:blipFill>
        <p:spPr bwMode="auto">
          <a:xfrm>
            <a:off x="380960" y="2786058"/>
            <a:ext cx="2857520" cy="314327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C:\Users\Админ\Desktop\23-11-2020_06-31-08\IMG-20201119-WA0036.jpg"/>
          <p:cNvPicPr/>
          <p:nvPr/>
        </p:nvPicPr>
        <p:blipFill>
          <a:blip r:embed="rId7" cstate="print"/>
          <a:srcRect l="5131" t="2259" r="14217" b="7253"/>
          <a:stretch>
            <a:fillRect/>
          </a:stretch>
        </p:blipFill>
        <p:spPr bwMode="auto">
          <a:xfrm>
            <a:off x="3750111" y="3412668"/>
            <a:ext cx="3238523" cy="30956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aphicFrame>
        <p:nvGraphicFramePr>
          <p:cNvPr id="22530" name="Object 2"/>
          <p:cNvGraphicFramePr>
            <a:graphicFrameLocks noChangeAspect="1"/>
          </p:cNvGraphicFramePr>
          <p:nvPr/>
        </p:nvGraphicFramePr>
        <p:xfrm>
          <a:off x="7467608" y="3513362"/>
          <a:ext cx="3913717" cy="2214562"/>
        </p:xfrm>
        <a:graphic>
          <a:graphicData uri="http://schemas.openxmlformats.org/presentationml/2006/ole">
            <p:oleObj spid="_x0000_s1026" name="Acrobat Document" r:id="rId8" imgW="10703880" imgH="7551360" progId="AcroExch.Document.11">
              <p:embed/>
            </p:oleObj>
          </a:graphicData>
        </a:graphic>
      </p:graphicFrame>
      <p:sp>
        <p:nvSpPr>
          <p:cNvPr id="10" name="Скругленный прямоугольник 9"/>
          <p:cNvSpPr/>
          <p:nvPr/>
        </p:nvSpPr>
        <p:spPr>
          <a:xfrm>
            <a:off x="4191000" y="424541"/>
            <a:ext cx="3124200" cy="62048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Наши достижения</a:t>
            </a:r>
            <a:endParaRPr lang="ru-RU" dirty="0"/>
          </a:p>
        </p:txBody>
      </p:sp>
    </p:spTree>
  </p:cSld>
  <p:clrMapOvr>
    <a:masterClrMapping/>
  </p:clrMapOvr>
  <p:transition>
    <p:strips dir="r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19249" y="200031"/>
            <a:ext cx="10048875" cy="6031436"/>
          </a:xfrm>
        </p:spPr>
        <p:txBody>
          <a:bodyPr>
            <a:normAutofit fontScale="32500" lnSpcReduction="20000"/>
          </a:bodyPr>
          <a:lstStyle/>
          <a:p>
            <a:pPr marL="0" indent="0" algn="ctr">
              <a:buNone/>
            </a:pPr>
            <a:r>
              <a:rPr lang="ru-RU" sz="5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ШКОЛЫ </a:t>
            </a:r>
            <a:r>
              <a:rPr lang="ru-RU" sz="5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ctr">
              <a:buNone/>
            </a:pPr>
            <a:endParaRPr lang="ru-RU" sz="51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7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«Повышение методического мастерства через обновления содержания образования»</a:t>
            </a:r>
            <a:endParaRPr lang="ru-RU" sz="7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4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Годы </a:t>
            </a:r>
            <a:r>
              <a:rPr lang="ru-RU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работы: </a:t>
            </a:r>
            <a:r>
              <a:rPr lang="ru-RU" sz="6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2016 - 2021</a:t>
            </a:r>
            <a:endParaRPr lang="ru-RU" sz="4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sz="6000" b="1" dirty="0" smtClean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Повысить качество знания учащихся через обновление содержания образования</a:t>
            </a:r>
          </a:p>
          <a:p>
            <a:pPr>
              <a:buNone/>
            </a:pPr>
            <a:endParaRPr lang="ru-RU" sz="6000" b="1" dirty="0" smtClean="0"/>
          </a:p>
          <a:p>
            <a:pPr>
              <a:buNone/>
            </a:pPr>
            <a:endParaRPr lang="ru-RU" sz="6000" b="1" dirty="0" smtClean="0"/>
          </a:p>
          <a:p>
            <a:pPr>
              <a:buNone/>
            </a:pPr>
            <a:r>
              <a:rPr lang="ru-RU" sz="6000" b="1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>
              <a:buNone/>
            </a:pPr>
            <a:endParaRPr lang="ru-RU" sz="6000" b="1" dirty="0" smtClean="0"/>
          </a:p>
          <a:p>
            <a:pPr>
              <a:buNone/>
            </a:pPr>
            <a:r>
              <a:rPr lang="ru-RU" sz="4900" dirty="0" smtClean="0">
                <a:latin typeface="Times New Roman" pitchFamily="18" charset="0"/>
                <a:cs typeface="Times New Roman" pitchFamily="18" charset="0"/>
              </a:rPr>
              <a:t>1.   Проанализировать деятельность школы по направлениям.</a:t>
            </a:r>
            <a:endParaRPr lang="ru-RU" sz="49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4900" dirty="0" smtClean="0">
                <a:latin typeface="Times New Roman" pitchFamily="18" charset="0"/>
                <a:cs typeface="Times New Roman" pitchFamily="18" charset="0"/>
              </a:rPr>
              <a:t>2.   Выявить сильные стороны развития школы и определить слабые стороны требующие решения</a:t>
            </a:r>
          </a:p>
          <a:p>
            <a:pPr>
              <a:buNone/>
            </a:pPr>
            <a:r>
              <a:rPr lang="ru-RU" sz="4900" dirty="0" smtClean="0">
                <a:latin typeface="Times New Roman" pitchFamily="18" charset="0"/>
                <a:cs typeface="Times New Roman" pitchFamily="18" charset="0"/>
              </a:rPr>
              <a:t>3.   Формировать позитивную мотивацию учащихся к учебной деятельности через создание </a:t>
            </a:r>
            <a:r>
              <a:rPr lang="ru-RU" sz="4900" dirty="0" err="1" smtClean="0">
                <a:latin typeface="Times New Roman" pitchFamily="18" charset="0"/>
                <a:cs typeface="Times New Roman" pitchFamily="18" charset="0"/>
              </a:rPr>
              <a:t>коллоборативной</a:t>
            </a:r>
            <a:r>
              <a:rPr lang="ru-RU" sz="4900" dirty="0" smtClean="0">
                <a:latin typeface="Times New Roman" pitchFamily="18" charset="0"/>
                <a:cs typeface="Times New Roman" pitchFamily="18" charset="0"/>
              </a:rPr>
              <a:t> среды для самоопределения и социализации обучающихся на основе </a:t>
            </a:r>
            <a:r>
              <a:rPr lang="ru-RU" sz="4900" dirty="0" err="1" smtClean="0">
                <a:latin typeface="Times New Roman" pitchFamily="18" charset="0"/>
                <a:cs typeface="Times New Roman" pitchFamily="18" charset="0"/>
              </a:rPr>
              <a:t>социокультурных</a:t>
            </a:r>
            <a:r>
              <a:rPr lang="ru-RU" sz="4900" dirty="0" smtClean="0">
                <a:latin typeface="Times New Roman" pitchFamily="18" charset="0"/>
                <a:cs typeface="Times New Roman" pitchFamily="18" charset="0"/>
              </a:rPr>
              <a:t>, духовно-нравственных ценностей через программу «</a:t>
            </a:r>
            <a:r>
              <a:rPr lang="ru-RU" sz="4900" dirty="0" err="1" smtClean="0">
                <a:latin typeface="Times New Roman" pitchFamily="18" charset="0"/>
                <a:cs typeface="Times New Roman" pitchFamily="18" charset="0"/>
              </a:rPr>
              <a:t>Рухани</a:t>
            </a:r>
            <a:r>
              <a:rPr lang="ru-RU" sz="4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900" dirty="0" err="1" smtClean="0">
                <a:latin typeface="Times New Roman" pitchFamily="18" charset="0"/>
                <a:cs typeface="Times New Roman" pitchFamily="18" charset="0"/>
              </a:rPr>
              <a:t>Жангыру</a:t>
            </a:r>
            <a:r>
              <a:rPr lang="ru-RU" sz="49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>
              <a:buNone/>
            </a:pPr>
            <a:r>
              <a:rPr lang="ru-RU" sz="4900" dirty="0" smtClean="0">
                <a:latin typeface="Times New Roman" pitchFamily="18" charset="0"/>
                <a:cs typeface="Times New Roman" pitchFamily="18" charset="0"/>
              </a:rPr>
              <a:t>4.   Повысить качество и результативность образовательного процесса и придать ему стабильную положительную тенденцию.</a:t>
            </a:r>
          </a:p>
          <a:p>
            <a:pPr>
              <a:buNone/>
            </a:pPr>
            <a:r>
              <a:rPr lang="ru-RU" sz="4900" dirty="0" smtClean="0">
                <a:latin typeface="Times New Roman" pitchFamily="18" charset="0"/>
                <a:cs typeface="Times New Roman" pitchFamily="18" charset="0"/>
              </a:rPr>
              <a:t>5.   Воспитать социально активную личность, способную к самореализации  и саморазвитию, обладающую высокими нравственными качествами.</a:t>
            </a:r>
          </a:p>
          <a:p>
            <a:pPr>
              <a:buNone/>
            </a:pP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981283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Админ\Desktop\18-11-2020_12-07-22\IMG-20201118-WA0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960" y="285728"/>
            <a:ext cx="3565259" cy="19288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C:\Users\Админ\Desktop\18-11-2020_12-07-22\IMG-20201118-WA0021.jpg"/>
          <p:cNvPicPr>
            <a:picLocks noChangeAspect="1" noChangeArrowheads="1"/>
          </p:cNvPicPr>
          <p:nvPr/>
        </p:nvPicPr>
        <p:blipFill>
          <a:blip r:embed="rId3" cstate="print"/>
          <a:srcRect t="18783" b="9978"/>
          <a:stretch>
            <a:fillRect/>
          </a:stretch>
        </p:blipFill>
        <p:spPr bwMode="auto">
          <a:xfrm>
            <a:off x="8030174" y="214290"/>
            <a:ext cx="3916969" cy="22145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4" descr="C:\Users\Админ\Desktop\18-11-2020_12-07-22\IMG-20201118-WA0025.jpg"/>
          <p:cNvPicPr>
            <a:picLocks noChangeAspect="1" noChangeArrowheads="1"/>
          </p:cNvPicPr>
          <p:nvPr/>
        </p:nvPicPr>
        <p:blipFill>
          <a:blip r:embed="rId4" cstate="print"/>
          <a:srcRect l="5166" r="7009" b="10714"/>
          <a:stretch>
            <a:fillRect/>
          </a:stretch>
        </p:blipFill>
        <p:spPr bwMode="auto">
          <a:xfrm>
            <a:off x="4294402" y="1341642"/>
            <a:ext cx="3333773" cy="21624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3" descr="C:\Users\Админ\Desktop\18-11-2020_12-07-22\IMG-20201118-WA0031.jpg"/>
          <p:cNvPicPr>
            <a:picLocks noChangeAspect="1" noChangeArrowheads="1"/>
          </p:cNvPicPr>
          <p:nvPr/>
        </p:nvPicPr>
        <p:blipFill>
          <a:blip r:embed="rId5" cstate="print"/>
          <a:srcRect l="3797" t="27815" r="2531" b="16555"/>
          <a:stretch>
            <a:fillRect/>
          </a:stretch>
        </p:blipFill>
        <p:spPr bwMode="auto">
          <a:xfrm>
            <a:off x="1904971" y="4429132"/>
            <a:ext cx="3692364" cy="21431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5" descr="C:\Users\Админ\Desktop\18-11-2020_12-07-22\IMG-20201118-WA004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97533" y="2532963"/>
            <a:ext cx="3585605" cy="20002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Picture 6" descr="C:\Users\Админ\Desktop\18-11-2020_12-07-22\IMG-20201118-WA0046.jpg"/>
          <p:cNvPicPr>
            <a:picLocks noChangeAspect="1" noChangeArrowheads="1"/>
          </p:cNvPicPr>
          <p:nvPr/>
        </p:nvPicPr>
        <p:blipFill>
          <a:blip r:embed="rId7" cstate="print"/>
          <a:srcRect l="4984" t="6923" r="3647" b="9999"/>
          <a:stretch>
            <a:fillRect/>
          </a:stretch>
        </p:blipFill>
        <p:spPr bwMode="auto">
          <a:xfrm>
            <a:off x="574189" y="2668353"/>
            <a:ext cx="3160081" cy="17145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Picture 2" descr="C:\Users\Админ\Desktop\23-11-2020_06-31-08\IMG-20201119-WA0013.jpg"/>
          <p:cNvPicPr>
            <a:picLocks noChangeAspect="1" noChangeArrowheads="1"/>
          </p:cNvPicPr>
          <p:nvPr/>
        </p:nvPicPr>
        <p:blipFill>
          <a:blip r:embed="rId8" cstate="print"/>
          <a:srcRect t="14070" b="19598"/>
          <a:stretch>
            <a:fillRect/>
          </a:stretch>
        </p:blipFill>
        <p:spPr bwMode="auto">
          <a:xfrm>
            <a:off x="7905763" y="4572008"/>
            <a:ext cx="2962064" cy="17859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>
    <p:strips dir="rd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Админ\Desktop\конк\20210415_16363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10" y="214291"/>
            <a:ext cx="3333773" cy="3922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Админ\Desktop\конк\20210415_16380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5478" y="823889"/>
            <a:ext cx="3111496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Админ\Desktop\конк\20210415_16394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0513" y="285728"/>
            <a:ext cx="3390895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Админ\Desktop\конк\20210415_16412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20885" y="3371854"/>
            <a:ext cx="5388429" cy="3486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3995057" y="174171"/>
            <a:ext cx="3516086" cy="55517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Национальные игры</a:t>
            </a:r>
            <a:endParaRPr lang="ru-RU" dirty="0"/>
          </a:p>
        </p:txBody>
      </p:sp>
    </p:spTree>
  </p:cSld>
  <p:clrMapOvr>
    <a:masterClrMapping/>
  </p:clrMapOvr>
  <p:transition>
    <p:strips dir="rd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Админ\Desktop\конк\IMG-20210415-WA003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960" y="214290"/>
            <a:ext cx="3708395" cy="21431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C:\Users\Админ\Desktop\конк\IMG-20210415-WA003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0987" y="2143116"/>
            <a:ext cx="4165600" cy="23431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C:\Users\Админ\Desktop\конк\IMG-20210415-WA003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15261" y="4286256"/>
            <a:ext cx="4095779" cy="20240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 descr="C:\Users\Админ\Desktop\конк\IMG-20210415-WA003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6211" y="3286124"/>
            <a:ext cx="3606800" cy="24574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 descr="C:\Users\Админ\Desktop\конк\IMG-20210415-WA003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91515" y="214291"/>
            <a:ext cx="3663939" cy="250032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Скругленный прямоугольник 7"/>
          <p:cNvSpPr/>
          <p:nvPr/>
        </p:nvSpPr>
        <p:spPr>
          <a:xfrm>
            <a:off x="4561115" y="925286"/>
            <a:ext cx="3309256" cy="6858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«Быстрее, выше, сильнее!»</a:t>
            </a:r>
            <a:endParaRPr lang="ru-RU" dirty="0"/>
          </a:p>
        </p:txBody>
      </p:sp>
    </p:spTree>
  </p:cSld>
  <p:clrMapOvr>
    <a:masterClrMapping/>
  </p:clrMapOvr>
  <p:transition>
    <p:strips dir="r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4486" y="304800"/>
            <a:ext cx="9437914" cy="1023257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928670"/>
            <a:ext cx="10972800" cy="5197493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2016-2017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уч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год 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Повышение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педагогического мастерства через прохождение курсовой подготовки.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2017-2018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уч.год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Создание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условий для обеспечения качества преподавания  учебных занятий на основе внедрения активных форм и методов обучения и воспитания, образовательных технологий и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интернет-ресурсов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 обеспечивающих повышение мотивации обучающихся к обучению и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вовлечѐнности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образовательный процесс.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2018-2019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уч.год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Совершенствование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педагогического мастерства учителей  по овладению проектной и исследовательской деятельности,  как фактор развития личности обучающихся.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2019-2020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уч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год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Совершенствование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эффективных навыков  подачи обратной связи через индивидуальную, парную,  групповую виды  работ и  критериального оценивания.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2020-2021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уч.год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Обобщение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и распространение положительного опыта творчески работающих учителей через исследование урока.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Условия для решения поставленных задач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Проведены мероприятия по улучшению материально технической базы кабинетов.</a:t>
            </a:r>
          </a:p>
          <a:p>
            <a:pPr lvl="0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Составлен и утвержден учебный план, позволяющий заложить фундамент знаний по основным дисциплинам, обеспечить уровень усвоения стандартов образования.</a:t>
            </a:r>
          </a:p>
          <a:p>
            <a:pPr lvl="0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Создана система работы по обеспечению сохранности здоровья и здорового образа жизни учащихся.</a:t>
            </a:r>
          </a:p>
          <a:p>
            <a:pPr lvl="0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Создана система ВШК, как одно из условий эффективной работы.</a:t>
            </a:r>
          </a:p>
          <a:p>
            <a:pPr lvl="0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Методические объединения работали по четким планам в соответствии с утвержденными методическими темами, проблемой школы.</a:t>
            </a:r>
          </a:p>
          <a:p>
            <a:pPr lvl="0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Составлены и утверждены планы работы Методического Совета школы, педагогического совета</a:t>
            </a:r>
          </a:p>
          <a:p>
            <a:endParaRPr lang="ru-RU" dirty="0"/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Основными принципами методической работы были: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ru-RU" dirty="0" smtClean="0"/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Оптимальное сочетание индивидуальных, групповых и фронтальных форм работы.                                                                                     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Развитие методических традиций школы.                                                                                                           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Поиск и внедрение инновационных форм деятельности, обеспечивающих рост профессионального самосознания педагогов.                                                                                                     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Использование качественных показателей работы при оценке результативности методической работы: - уровень адаптации новых работников в школе; - рост профессионализма учителей и готовность решать задачи, стоящие перед школой; - владение учителями теоретическими знаниями; - качество методического обеспечения образовательной программы; - освоение учителями наиболее ценного опыта своих коллег; - способность учителей к профессиональному саморазвитию.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ransition>
    <p:strips dir="r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011222"/>
          </a:xfrm>
        </p:spPr>
        <p:txBody>
          <a:bodyPr/>
          <a:lstStyle/>
          <a:p>
            <a:r>
              <a:rPr lang="en-US" dirty="0" smtClean="0"/>
              <a:t>SWOT </a:t>
            </a:r>
            <a:r>
              <a:rPr lang="ru-RU" dirty="0" smtClean="0"/>
              <a:t>анализ внедрения ОСО 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666712" y="1053484"/>
          <a:ext cx="10972800" cy="46389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400"/>
                <a:gridCol w="5486400"/>
              </a:tblGrid>
              <a:tr h="298799">
                <a:tc>
                  <a:txBody>
                    <a:bodyPr/>
                    <a:lstStyle/>
                    <a:p>
                      <a:r>
                        <a:rPr lang="kk-KZ" dirty="0" smtClean="0"/>
                        <a:t>Сильные</a:t>
                      </a:r>
                      <a:r>
                        <a:rPr lang="kk-KZ" baseline="0" dirty="0" smtClean="0"/>
                        <a:t> стороны</a:t>
                      </a:r>
                      <a:endParaRPr lang="ru-RU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Слабые стороны</a:t>
                      </a:r>
                      <a:endParaRPr lang="ru-RU" dirty="0"/>
                    </a:p>
                  </a:txBody>
                  <a:tcPr marL="121920" marR="121920"/>
                </a:tc>
              </a:tr>
              <a:tr h="427323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1.Совершенствование педагогического мастерства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учителей в условиях ОСО</a:t>
                      </a:r>
                    </a:p>
                    <a:p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2. Оснащение учебных кабинетов современным оборудованием</a:t>
                      </a:r>
                    </a:p>
                    <a:p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3. Внедрение системы критериального оценивания</a:t>
                      </a:r>
                    </a:p>
                    <a:p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4.Без оценочная система обучения, формативное оценивание на уроках</a:t>
                      </a:r>
                    </a:p>
                    <a:p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5.Позитивное отношение родителей к школе, учителям</a:t>
                      </a:r>
                    </a:p>
                    <a:p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6. Совершенствование педагогического мастерства учителя в условиях ОСО, позволило педагогам делать процесс более интенсивным, интересным, мотивирующим, охватывающим весь потенциал учащихся.</a:t>
                      </a:r>
                    </a:p>
                    <a:p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7. Учащиеся развивают функциональную грамотность, активно применяя информационные технологии при « добыче» знаний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Методика преподавания по обновленной программе обучения не всегда легко внедрялось в учебный процесс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Не все учебные кабинеты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были оборудованы на должном уровне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Требует дополнительного личного времени учителя, для разработки критериев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Снижение мотивационных аспектов обучения в прошлом это были ежедневные оценки за выполненные задания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Родители не включаются в организацию учебного процесса в школе, не активно участвуют в общественной жизни .</a:t>
                      </a:r>
                    </a:p>
                  </a:txBody>
                  <a:tcPr marL="121920" marR="121920"/>
                </a:tc>
              </a:tr>
            </a:tbl>
          </a:graphicData>
        </a:graphic>
      </p:graphicFrame>
    </p:spTree>
  </p:cSld>
  <p:clrMapOvr>
    <a:masterClrMapping/>
  </p:clrMapOvr>
  <p:transition>
    <p:strips dir="r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857213" y="857232"/>
          <a:ext cx="10687048" cy="41521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38787"/>
                <a:gridCol w="5448261"/>
              </a:tblGrid>
              <a:tr h="254987">
                <a:tc>
                  <a:txBody>
                    <a:bodyPr/>
                    <a:lstStyle/>
                    <a:p>
                      <a:r>
                        <a:rPr lang="kk-KZ" dirty="0" smtClean="0"/>
                        <a:t>Угрозы</a:t>
                      </a:r>
                      <a:endParaRPr lang="ru-RU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kk-KZ" dirty="0" smtClean="0"/>
                        <a:t>Возможности</a:t>
                      </a:r>
                      <a:endParaRPr lang="ru-RU" dirty="0"/>
                    </a:p>
                  </a:txBody>
                  <a:tcPr marL="121920" marR="121920"/>
                </a:tc>
              </a:tr>
              <a:tr h="378635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1.Не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все учителя смогли пройти на тот момент курсы по обновленной программе обучения, непринятие некоторыми учителями и родителями методика преподавания по обновленной программе;</a:t>
                      </a:r>
                    </a:p>
                    <a:p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2. Морально устаревшая компьютерная техника, низкая скорость интернета</a:t>
                      </a:r>
                    </a:p>
                    <a:p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3. Снижение успеваемости на начальном этапе внедрения;</a:t>
                      </a:r>
                    </a:p>
                    <a:p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4. Не принятие данной системы оценивания некоторых учителей, родителей и учащихся. Ученики не выполняют домашние задания, потому что за это будет поставлена </a:t>
                      </a:r>
                      <a:r>
                        <a:rPr lang="ru-RU" sz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формативная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оценка, которая не учитывается при выставлении оценок за четверть;</a:t>
                      </a:r>
                    </a:p>
                    <a:p>
                      <a:endParaRPr lang="ru-RU" sz="12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5. Негативное отношение некоторых родителей к школе, учителям и в целом к обновленной программе обучения.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Совершенствование педагогического мастерства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учителей в условиях обновления образовательной программы позволило развивать у учащихся   поиска активных форм обучения, в ходе которых они самостоятельно развили функциональную грамотность , активно «добывать» знания, с огромным желанием развивать коммуникативные навыки общения со сверстниками, и творчески подходить к решению проблем;</a:t>
                      </a:r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Позволяет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педагогам делать процесс обучения более интенсивным, интересным, мотивирующим, а также охватывающим весь потенциал учащихся;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Определены критерии оценивания, и учащиеся знают эти критерии, и тогда не будет возникать вопросов, а почему одного похвалили, а другого нет.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Ученики умеют критически оценивать себя и свою работу, выполняя групповые, индивидуальные работы или работу в парах.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kk-KZ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Учителя  овладели  технологией дистанционного обучения,что позволило расширить умения использования смарт технологией.</a:t>
                      </a:r>
                      <a:endParaRPr lang="ru-RU" sz="12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/>
                </a:tc>
              </a:tr>
            </a:tbl>
          </a:graphicData>
        </a:graphic>
      </p:graphicFrame>
    </p:spTree>
  </p:cSld>
  <p:clrMapOvr>
    <a:masterClrMapping/>
  </p:clrMapOvr>
  <p:transition>
    <p:strips dir="rd"/>
  </p:transition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GANT">
  <a:themeElements>
    <a:clrScheme name="ELEGANT 2">
      <a:dk1>
        <a:srgbClr val="000000"/>
      </a:dk1>
      <a:lt1>
        <a:srgbClr val="9999FF"/>
      </a:lt1>
      <a:dk2>
        <a:srgbClr val="6600FF"/>
      </a:dk2>
      <a:lt2>
        <a:srgbClr val="FFFFFF"/>
      </a:lt2>
      <a:accent1>
        <a:srgbClr val="CCCCFF"/>
      </a:accent1>
      <a:accent2>
        <a:srgbClr val="FF99FF"/>
      </a:accent2>
      <a:accent3>
        <a:srgbClr val="CACAFF"/>
      </a:accent3>
      <a:accent4>
        <a:srgbClr val="000000"/>
      </a:accent4>
      <a:accent5>
        <a:srgbClr val="E2E2FF"/>
      </a:accent5>
      <a:accent6>
        <a:srgbClr val="E78AE7"/>
      </a:accent6>
      <a:hlink>
        <a:srgbClr val="00CC66"/>
      </a:hlink>
      <a:folHlink>
        <a:srgbClr val="6666FF"/>
      </a:folHlink>
    </a:clrScheme>
    <a:fontScheme name="ELEGAN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LEGANT 1">
        <a:dk1>
          <a:srgbClr val="000000"/>
        </a:dk1>
        <a:lt1>
          <a:srgbClr val="FFFFFF"/>
        </a:lt1>
        <a:dk2>
          <a:srgbClr val="990066"/>
        </a:dk2>
        <a:lt2>
          <a:srgbClr val="FFFF00"/>
        </a:lt2>
        <a:accent1>
          <a:srgbClr val="996633"/>
        </a:accent1>
        <a:accent2>
          <a:srgbClr val="CC6600"/>
        </a:accent2>
        <a:accent3>
          <a:srgbClr val="CAAAB8"/>
        </a:accent3>
        <a:accent4>
          <a:srgbClr val="DADADA"/>
        </a:accent4>
        <a:accent5>
          <a:srgbClr val="CAB8AD"/>
        </a:accent5>
        <a:accent6>
          <a:srgbClr val="B95C00"/>
        </a:accent6>
        <a:hlink>
          <a:srgbClr val="999933"/>
        </a:hlink>
        <a:folHlink>
          <a:srgbClr val="CC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LEGANT 2">
        <a:dk1>
          <a:srgbClr val="000000"/>
        </a:dk1>
        <a:lt1>
          <a:srgbClr val="9999FF"/>
        </a:lt1>
        <a:dk2>
          <a:srgbClr val="6600FF"/>
        </a:dk2>
        <a:lt2>
          <a:srgbClr val="FFFFFF"/>
        </a:lt2>
        <a:accent1>
          <a:srgbClr val="CCCCFF"/>
        </a:accent1>
        <a:accent2>
          <a:srgbClr val="FF99FF"/>
        </a:accent2>
        <a:accent3>
          <a:srgbClr val="CACAFF"/>
        </a:accent3>
        <a:accent4>
          <a:srgbClr val="000000"/>
        </a:accent4>
        <a:accent5>
          <a:srgbClr val="E2E2FF"/>
        </a:accent5>
        <a:accent6>
          <a:srgbClr val="E78AE7"/>
        </a:accent6>
        <a:hlink>
          <a:srgbClr val="00CC66"/>
        </a:hlink>
        <a:folHlink>
          <a:srgbClr val="66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LEGANT 3">
        <a:dk1>
          <a:srgbClr val="000000"/>
        </a:dk1>
        <a:lt1>
          <a:srgbClr val="FFFFFF"/>
        </a:lt1>
        <a:dk2>
          <a:srgbClr val="000000"/>
        </a:dk2>
        <a:lt2>
          <a:srgbClr val="CECECE"/>
        </a:lt2>
        <a:accent1>
          <a:srgbClr val="DADADA"/>
        </a:accent1>
        <a:accent2>
          <a:srgbClr val="676767"/>
        </a:accent2>
        <a:accent3>
          <a:srgbClr val="FFFFFF"/>
        </a:accent3>
        <a:accent4>
          <a:srgbClr val="000000"/>
        </a:accent4>
        <a:accent5>
          <a:srgbClr val="EAEAEA"/>
        </a:accent5>
        <a:accent6>
          <a:srgbClr val="5D5D5D"/>
        </a:accent6>
        <a:hlink>
          <a:srgbClr val="474747"/>
        </a:hlink>
        <a:folHlink>
          <a:srgbClr val="91919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9828</TotalTime>
  <Words>2701</Words>
  <Application>Microsoft Office PowerPoint</Application>
  <PresentationFormat>Произвольный</PresentationFormat>
  <Paragraphs>688</Paragraphs>
  <Slides>42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5" baseType="lpstr">
      <vt:lpstr>ELEGANT</vt:lpstr>
      <vt:lpstr>Поток</vt:lpstr>
      <vt:lpstr>Acrobat Document</vt:lpstr>
      <vt:lpstr>Слайд 1</vt:lpstr>
      <vt:lpstr>Слайд 2</vt:lpstr>
      <vt:lpstr>Слайд 3</vt:lpstr>
      <vt:lpstr>Слайд 4</vt:lpstr>
      <vt:lpstr> </vt:lpstr>
      <vt:lpstr>Условия для решения поставленных задач</vt:lpstr>
      <vt:lpstr>Основными принципами методической работы были:</vt:lpstr>
      <vt:lpstr>SWOT анализ внедрения ОСО </vt:lpstr>
      <vt:lpstr>Слайд 9</vt:lpstr>
      <vt:lpstr>Слайд 10</vt:lpstr>
      <vt:lpstr> Качественный состав учителей на 2020-2021 </vt:lpstr>
      <vt:lpstr>Качественный состав учителей по категориям 2020-2021 год </vt:lpstr>
      <vt:lpstr>Качественный состав учителей по курсовой переподготовке    2020-2021 год </vt:lpstr>
      <vt:lpstr>Курсы по инклюзивному образованию</vt:lpstr>
      <vt:lpstr>Качество знаний в сравнении  2015-2021 учебные годы</vt:lpstr>
      <vt:lpstr>Формы методической работы:</vt:lpstr>
      <vt:lpstr>Критерии оценки результатов методической работы  в школе: (анкетирование)</vt:lpstr>
      <vt:lpstr>Качество знаний в сравнении                                                                             за  2019-2021 учебный год </vt:lpstr>
      <vt:lpstr>Достижения учеников  2020-2021 учебный год</vt:lpstr>
      <vt:lpstr>Достижения учеников 2020-2021 учебный год</vt:lpstr>
      <vt:lpstr>Достижения учителей 2020-2021 учебный год</vt:lpstr>
      <vt:lpstr>Достижение учителей 2020-2021 учебный год</vt:lpstr>
      <vt:lpstr>Пәндік олимпиадаға қатысу нәтижесі </vt:lpstr>
      <vt:lpstr>Пәндік олимпиадаға қатысу нәтижесі </vt:lpstr>
      <vt:lpstr>Слайд 25</vt:lpstr>
      <vt:lpstr>Слайд 26</vt:lpstr>
      <vt:lpstr>Слайд 27</vt:lpstr>
      <vt:lpstr>Слайд 28</vt:lpstr>
      <vt:lpstr>Внеклассные мероприятия</vt:lpstr>
      <vt:lpstr>Районный семинар “Повышение педагогического мастерства в условиях обновления содержания образования” 9 апреля 2021 года.(Обобщение ППО педагогов, директора,заместителей по УР)</vt:lpstr>
      <vt:lpstr>Обобщение ППО,авторские работы на районном, областном уровне</vt:lpstr>
      <vt:lpstr>Слайд 32</vt:lpstr>
      <vt:lpstr>Слайд 33</vt:lpstr>
      <vt:lpstr>Слайд 34</vt:lpstr>
      <vt:lpstr>Слайд 35</vt:lpstr>
      <vt:lpstr>ТӘРБИЕ ЖҰМЫСЫНЫҢ ЖЕТІСТІКТЕРІ</vt:lpstr>
      <vt:lpstr>Слайд 37</vt:lpstr>
      <vt:lpstr>Слайд 38</vt:lpstr>
      <vt:lpstr>Слайд 39</vt:lpstr>
      <vt:lpstr>Слайд 40</vt:lpstr>
      <vt:lpstr>Слайд 41</vt:lpstr>
      <vt:lpstr>Слайд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Zhanbota</dc:creator>
  <cp:lastModifiedBy>Татьяна Васильевна</cp:lastModifiedBy>
  <cp:revision>1091</cp:revision>
  <cp:lastPrinted>2017-04-04T07:49:53Z</cp:lastPrinted>
  <dcterms:created xsi:type="dcterms:W3CDTF">2015-09-16T09:12:39Z</dcterms:created>
  <dcterms:modified xsi:type="dcterms:W3CDTF">2021-04-27T11:52:28Z</dcterms:modified>
</cp:coreProperties>
</file>