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6338" y="1604261"/>
            <a:ext cx="103632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smtClean="0"/>
              <a:t>The Leader of the XXI century</a:t>
            </a:r>
            <a:r>
              <a:rPr lang="ru-RU" sz="9600" smtClean="0"/>
              <a:t/>
            </a:r>
            <a:br>
              <a:rPr lang="ru-RU" sz="9600" smtClean="0"/>
            </a:br>
            <a:endParaRPr lang="en-US" sz="96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13" y="2500305"/>
            <a:ext cx="10972800" cy="192800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1. Presentation</a:t>
            </a:r>
            <a:endParaRPr lang="ru-RU" sz="88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177" y="784089"/>
            <a:ext cx="10058400" cy="118872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2. Mosaic assembly</a:t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Big Ben</a:t>
            </a:r>
          </a:p>
          <a:p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Baiterek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150" y="257972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Polegot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2880" y="1724297"/>
          <a:ext cx="12009120" cy="51337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{793D81CF-94F2-401A-BA57-92F5A7B2D0C5}</a:tableStyleId>
              </a:tblPr>
              <a:tblGrid>
                <a:gridCol w="3002280"/>
                <a:gridCol w="3002280"/>
                <a:gridCol w="3002280"/>
                <a:gridCol w="3002280"/>
              </a:tblGrid>
              <a:tr h="1711235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Қазақ тілі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711235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Орыс</a:t>
                      </a:r>
                      <a:r>
                        <a:rPr lang="kk-KZ" sz="4800" baseline="0" dirty="0" smtClean="0"/>
                        <a:t> тілі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711235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Ағылшын тілі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051" y="0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4. Who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is faster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286237" y="1327095"/>
            <a:ext cx="2952771" cy="100013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England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71461" y="5572140"/>
            <a:ext cx="2952771" cy="100013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Fine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8286765" y="4429132"/>
            <a:ext cx="2952771" cy="1000132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Pupil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8477267" y="3071810"/>
            <a:ext cx="2952771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Am</a:t>
            </a:r>
            <a:endParaRPr lang="ru-RU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8286765" y="1284229"/>
            <a:ext cx="2952771" cy="1000132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</a:t>
            </a:r>
            <a:endParaRPr lang="ru-RU" sz="4800" dirty="0"/>
          </a:p>
        </p:txBody>
      </p:sp>
      <p:sp>
        <p:nvSpPr>
          <p:cNvPr id="12" name="Облако 11"/>
          <p:cNvSpPr/>
          <p:nvPr/>
        </p:nvSpPr>
        <p:spPr>
          <a:xfrm>
            <a:off x="582893" y="1196467"/>
            <a:ext cx="2952771" cy="10001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</a:t>
            </a: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384771" y="2769734"/>
            <a:ext cx="2952771" cy="1000132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4381488" y="4714884"/>
            <a:ext cx="2952771" cy="1000132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4014647" y="2563174"/>
            <a:ext cx="2952771" cy="10001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</a:t>
            </a: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4000485" y="5857868"/>
            <a:ext cx="2952771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8667768" y="5643578"/>
            <a:ext cx="2952771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tennis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4841401" y="3707813"/>
            <a:ext cx="2952771" cy="1000132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riend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515399" y="4140934"/>
            <a:ext cx="2952771" cy="1000132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Best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5" y="1842181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ositioning the letter order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7429" y="494213"/>
            <a:ext cx="10058400" cy="4267200"/>
          </a:xfrm>
        </p:spPr>
        <p:txBody>
          <a:bodyPr>
            <a:no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lang="ru-RU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2029-01-01T08:00:00+00:00</AssetExpire>
    <CampaignTagsTaxHTField0 xmlns="9d035d7d-02e5-4a00-8b62-9a556aabc7b5">
      <Terms xmlns="http://schemas.microsoft.com/office/infopath/2007/PartnerControls"/>
    </CampaignTagsTaxHTField0>
    <IntlLangReviewDate xmlns="9d035d7d-02e5-4a00-8b62-9a556aabc7b5" xsi:nil="true"/>
    <TPFriendlyName xmlns="9d035d7d-02e5-4a00-8b62-9a556aabc7b5" xsi:nil="true"/>
    <IntlLangReview xmlns="9d035d7d-02e5-4a00-8b62-9a556aabc7b5">false</IntlLangReview>
    <LocLastLocAttemptVersionLookup xmlns="9d035d7d-02e5-4a00-8b62-9a556aabc7b5">847680</LocLastLocAttemptVersionLookup>
    <PolicheckWords xmlns="9d035d7d-02e5-4a00-8b62-9a556aabc7b5" xsi:nil="true"/>
    <SubmitterId xmlns="9d035d7d-02e5-4a00-8b62-9a556aabc7b5" xsi:nil="true"/>
    <AcquiredFrom xmlns="9d035d7d-02e5-4a00-8b62-9a556aabc7b5">Internal MS</AcquiredFrom>
    <EditorialStatus xmlns="9d035d7d-02e5-4a00-8b62-9a556aabc7b5">Complete</EditorialStatus>
    <Markets xmlns="9d035d7d-02e5-4a00-8b62-9a556aabc7b5"/>
    <OriginAsset xmlns="9d035d7d-02e5-4a00-8b62-9a556aabc7b5" xsi:nil="true"/>
    <AssetStart xmlns="9d035d7d-02e5-4a00-8b62-9a556aabc7b5">2012-07-18T04:02:00+00:00</AssetStart>
    <FriendlyTitle xmlns="9d035d7d-02e5-4a00-8b62-9a556aabc7b5" xsi:nil="true"/>
    <MarketSpecific xmlns="9d035d7d-02e5-4a00-8b62-9a556aabc7b5">false</MarketSpecific>
    <TPNamespace xmlns="9d035d7d-02e5-4a00-8b62-9a556aabc7b5" xsi:nil="true"/>
    <PublishStatusLookup xmlns="9d035d7d-02e5-4a00-8b62-9a556aabc7b5">
      <Value>447073</Value>
    </PublishStatusLookup>
    <APAuthor xmlns="9d035d7d-02e5-4a00-8b62-9a556aabc7b5">
      <UserInfo>
        <DisplayName>REDMOND\kristaa</DisplayName>
        <AccountId>136</AccountId>
        <AccountType/>
      </UserInfo>
    </APAuthor>
    <TPCommandLine xmlns="9d035d7d-02e5-4a00-8b62-9a556aabc7b5" xsi:nil="true"/>
    <IntlLangReviewer xmlns="9d035d7d-02e5-4a00-8b62-9a556aabc7b5" xsi:nil="true"/>
    <OpenTemplate xmlns="9d035d7d-02e5-4a00-8b62-9a556aabc7b5">true</OpenTemplate>
    <CSXSubmissionDate xmlns="9d035d7d-02e5-4a00-8b62-9a556aabc7b5" xsi:nil="true"/>
    <TaxCatchAll xmlns="9d035d7d-02e5-4a00-8b62-9a556aabc7b5"/>
    <Manager xmlns="9d035d7d-02e5-4a00-8b62-9a556aabc7b5" xsi:nil="true"/>
    <NumericId xmlns="9d035d7d-02e5-4a00-8b62-9a556aabc7b5" xsi:nil="true"/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TPComponent xmlns="9d035d7d-02e5-4a00-8b62-9a556aabc7b5" xsi:nil="true"/>
    <EditorialTags xmlns="9d035d7d-02e5-4a00-8b62-9a556aabc7b5" xsi:nil="true"/>
    <TPExecutable xmlns="9d035d7d-02e5-4a00-8b62-9a556aabc7b5" xsi:nil="true"/>
    <TPLaunchHelpLink xmlns="9d035d7d-02e5-4a00-8b62-9a556aabc7b5" xsi:nil="true"/>
    <LocComments xmlns="9d035d7d-02e5-4a00-8b62-9a556aabc7b5" xsi:nil="true"/>
    <LocRecommendedHandoff xmlns="9d035d7d-02e5-4a00-8b62-9a556aabc7b5" xsi:nil="true"/>
    <SourceTitle xmlns="9d035d7d-02e5-4a00-8b62-9a556aabc7b5" xsi:nil="true"/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OutputCachingOn xmlns="9d035d7d-02e5-4a00-8b62-9a556aabc7b5">false</OutputCachingOn>
    <TemplateStatus xmlns="9d035d7d-02e5-4a00-8b62-9a556aabc7b5">Complete</TemplateStatus>
    <IsSearchable xmlns="9d035d7d-02e5-4a00-8b62-9a556aabc7b5">true</IsSearchable>
    <ContentItem xmlns="9d035d7d-02e5-4a00-8b62-9a556aabc7b5" xsi:nil="true"/>
    <HandoffToMSDN xmlns="9d035d7d-02e5-4a00-8b62-9a556aabc7b5" xsi:nil="true"/>
    <ShowIn xmlns="9d035d7d-02e5-4a00-8b62-9a556aabc7b5">Show everywhere</ShowIn>
    <ThumbnailAssetId xmlns="9d035d7d-02e5-4a00-8b62-9a556aabc7b5" xsi:nil="true"/>
    <UALocComments xmlns="9d035d7d-02e5-4a00-8b62-9a556aabc7b5" xsi:nil="true"/>
    <UALocRecommendation xmlns="9d035d7d-02e5-4a00-8b62-9a556aabc7b5">Localize</UALocRecommendation>
    <LastModifiedDateTime xmlns="9d035d7d-02e5-4a00-8b62-9a556aabc7b5" xsi:nil="true"/>
    <LegacyData xmlns="9d035d7d-02e5-4a00-8b62-9a556aabc7b5" xsi:nil="true"/>
    <LocManualTestRequired xmlns="9d035d7d-02e5-4a00-8b62-9a556aabc7b5">false</LocManualTestRequired>
    <LocMarketGroupTiers2 xmlns="9d035d7d-02e5-4a00-8b62-9a556aabc7b5" xsi:nil="true"/>
    <ClipArtFilename xmlns="9d035d7d-02e5-4a00-8b62-9a556aabc7b5" xsi:nil="true"/>
    <TPApplication xmlns="9d035d7d-02e5-4a00-8b62-9a556aabc7b5" xsi:nil="true"/>
    <CSXHash xmlns="9d035d7d-02e5-4a00-8b62-9a556aabc7b5" xsi:nil="true"/>
    <DirectSourceMarket xmlns="9d035d7d-02e5-4a00-8b62-9a556aabc7b5">english</DirectSourceMarket>
    <PrimaryImageGen xmlns="9d035d7d-02e5-4a00-8b62-9a556aabc7b5">true</PrimaryImageGen>
    <PlannedPubDate xmlns="9d035d7d-02e5-4a00-8b62-9a556aabc7b5" xsi:nil="true"/>
    <CSXSubmissionMarket xmlns="9d035d7d-02e5-4a00-8b62-9a556aabc7b5" xsi:nil="true"/>
    <Downloads xmlns="9d035d7d-02e5-4a00-8b62-9a556aabc7b5">0</Downloads>
    <ArtSampleDocs xmlns="9d035d7d-02e5-4a00-8b62-9a556aabc7b5" xsi:nil="true"/>
    <TrustLevel xmlns="9d035d7d-02e5-4a00-8b62-9a556aabc7b5">1 Microsoft Managed Content</TrustLevel>
    <BlockPublish xmlns="9d035d7d-02e5-4a00-8b62-9a556aabc7b5">false</BlockPublish>
    <TPLaunchHelpLinkType xmlns="9d035d7d-02e5-4a00-8b62-9a556aabc7b5">Template</TPLaunchHelpLinkType>
    <LocalizationTagsTaxHTField0 xmlns="9d035d7d-02e5-4a00-8b62-9a556aabc7b5">
      <Terms xmlns="http://schemas.microsoft.com/office/infopath/2007/PartnerControls"/>
    </LocalizationTagsTaxHTField0>
    <BusinessGroup xmlns="9d035d7d-02e5-4a00-8b62-9a556aabc7b5" xsi:nil="true"/>
    <Providers xmlns="9d035d7d-02e5-4a00-8b62-9a556aabc7b5" xsi:nil="true"/>
    <TemplateTemplateType xmlns="9d035d7d-02e5-4a00-8b62-9a556aabc7b5">PowerPoint Presentation Template</TemplateTemplateType>
    <TimesCloned xmlns="9d035d7d-02e5-4a00-8b62-9a556aabc7b5" xsi:nil="true"/>
    <TPAppVersion xmlns="9d035d7d-02e5-4a00-8b62-9a556aabc7b5" xsi:nil="true"/>
    <VoteCount xmlns="9d035d7d-02e5-4a00-8b62-9a556aabc7b5" xsi:nil="true"/>
    <AverageRating xmlns="9d035d7d-02e5-4a00-8b62-9a556aabc7b5" xsi:nil="true"/>
    <FeatureTagsTaxHTField0 xmlns="9d035d7d-02e5-4a00-8b62-9a556aabc7b5">
      <Terms xmlns="http://schemas.microsoft.com/office/infopath/2007/PartnerControls"/>
    </FeatureTagsTaxHTField0>
    <Provider xmlns="9d035d7d-02e5-4a00-8b62-9a556aabc7b5" xsi:nil="true"/>
    <UACurrentWords xmlns="9d035d7d-02e5-4a00-8b62-9a556aabc7b5" xsi:nil="true"/>
    <AssetId xmlns="9d035d7d-02e5-4a00-8b62-9a556aabc7b5">TP103031001</AssetId>
    <TPClientViewer xmlns="9d035d7d-02e5-4a00-8b62-9a556aabc7b5" xsi:nil="true"/>
    <DSATActionTaken xmlns="9d035d7d-02e5-4a00-8b62-9a556aabc7b5" xsi:nil="true"/>
    <APEditor xmlns="9d035d7d-02e5-4a00-8b62-9a556aabc7b5">
      <UserInfo>
        <DisplayName/>
        <AccountId xsi:nil="true"/>
        <AccountType/>
      </UserInfo>
    </APEditor>
    <TPInstallLocation xmlns="9d035d7d-02e5-4a00-8b62-9a556aabc7b5" xsi:nil="true"/>
    <OOCacheId xmlns="9d035d7d-02e5-4a00-8b62-9a556aabc7b5" xsi:nil="true"/>
    <IsDeleted xmlns="9d035d7d-02e5-4a00-8b62-9a556aabc7b5">false</IsDeleted>
    <PublishTargets xmlns="9d035d7d-02e5-4a00-8b62-9a556aabc7b5">OfficeOnlineVNext</PublishTargets>
    <ApprovalLog xmlns="9d035d7d-02e5-4a00-8b62-9a556aabc7b5" xsi:nil="true"/>
    <BugNumber xmlns="9d035d7d-02e5-4a00-8b62-9a556aabc7b5" xsi:nil="true"/>
    <CrawlForDependencies xmlns="9d035d7d-02e5-4a00-8b62-9a556aabc7b5">false</CrawlForDependencies>
    <InternalTagsTaxHTField0 xmlns="9d035d7d-02e5-4a00-8b62-9a556aabc7b5">
      <Terms xmlns="http://schemas.microsoft.com/office/infopath/2007/PartnerControls"/>
    </InternalTagsTaxHTField0>
    <LastHandOff xmlns="9d035d7d-02e5-4a00-8b62-9a556aabc7b5" xsi:nil="true"/>
    <Milestone xmlns="9d035d7d-02e5-4a00-8b62-9a556aabc7b5" xsi:nil="true"/>
    <OriginalRelease xmlns="9d035d7d-02e5-4a00-8b62-9a556aabc7b5">15</OriginalRelease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UANotes xmlns="9d035d7d-02e5-4a00-8b62-9a556aabc7b5" xsi:nil="true"/>
    <Component xmlns="91e8d559-4d54-460d-ba58-5d5027f88b4d" xsi:nil="true"/>
    <Description0 xmlns="91e8d559-4d54-460d-ba58-5d5027f88b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019CA6-BC40-4EEF-A646-EF9BB5712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6EF37B-12D1-481C-AB69-8578630A1458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0</TotalTime>
  <Words>62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tf03031002</vt:lpstr>
      <vt:lpstr>The Leader of the XXI century </vt:lpstr>
      <vt:lpstr>1. Presentation</vt:lpstr>
      <vt:lpstr>2. Mosaic assembly </vt:lpstr>
      <vt:lpstr>3. Polegot</vt:lpstr>
      <vt:lpstr>4. Who is faster</vt:lpstr>
      <vt:lpstr>5. Positioning the letter order</vt:lpstr>
      <vt:lpstr>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2017-03-09T15:25:30Z</dcterms:created>
  <dcterms:modified xsi:type="dcterms:W3CDTF">2017-03-16T12:03:45Z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LocMarketGroupTiers">
    <vt:lpwstr/>
  </property>
  <property fmtid="{D5CDD505-2E9C-101B-9397-08002B2CF9AE}" pid="11" name="CategoryTagsTaxHTField0">
    <vt:lpwstr/>
  </property>
  <property fmtid="{D5CDD505-2E9C-101B-9397-08002B2CF9AE}" pid="12" name="HiddenCategoryTagsTaxHTField0">
    <vt:lpwstr/>
  </property>
</Properties>
</file>