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6" r:id="rId5"/>
    <p:sldId id="266" r:id="rId6"/>
    <p:sldId id="258" r:id="rId7"/>
    <p:sldId id="262" r:id="rId8"/>
    <p:sldId id="264" r:id="rId9"/>
    <p:sldId id="271" r:id="rId10"/>
    <p:sldId id="277" r:id="rId11"/>
    <p:sldId id="265" r:id="rId12"/>
    <p:sldId id="268" r:id="rId13"/>
    <p:sldId id="272" r:id="rId14"/>
    <p:sldId id="273" r:id="rId15"/>
    <p:sldId id="274" r:id="rId16"/>
    <p:sldId id="269" r:id="rId17"/>
    <p:sldId id="270" r:id="rId18"/>
    <p:sldId id="275" r:id="rId19"/>
    <p:sldId id="267" r:id="rId20"/>
    <p:sldId id="282" r:id="rId21"/>
    <p:sldId id="279" r:id="rId22"/>
    <p:sldId id="276" r:id="rId23"/>
    <p:sldId id="280" r:id="rId24"/>
    <p:sldId id="284" r:id="rId25"/>
    <p:sldId id="278" r:id="rId26"/>
    <p:sldId id="286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132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29DA-E49C-4017-9470-8CD7F204369B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BFCE-2942-431E-A9D5-F9DB7EA69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45;&#1085;&#1089;&#1077;&#1087;&#1086;&#1074;%20-%20&#1061;&#1072;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8.jpeg"/><Relationship Id="rId7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2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967335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Ел- тағдыры, жер-тағдыры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6786574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p.calameoassets.com/160401165045-5bad7f64d110ad7413f7a95732605611/p1.jpg"/>
          <p:cNvPicPr>
            <a:picLocks noChangeAspect="1" noChangeArrowheads="1"/>
          </p:cNvPicPr>
          <p:nvPr/>
        </p:nvPicPr>
        <p:blipFill>
          <a:blip r:embed="rId4"/>
          <a:srcRect l="18137" r="19363" b="22145"/>
          <a:stretch>
            <a:fillRect/>
          </a:stretch>
        </p:blipFill>
        <p:spPr bwMode="auto">
          <a:xfrm>
            <a:off x="0" y="2857496"/>
            <a:ext cx="91440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33/1327196/slide_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iref.kz/wp-content/uploads/2016/03/aral-tenizi-turali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571480"/>
            <a:ext cx="900115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00.infourok.ru/images/doc/239/177422/2/img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71480"/>
            <a:ext cx="8929718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erekinfo.kz/uploads/images/00/12/69/2014/09/23/6c10f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3-net.ru/sign/images/picture-014-309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ral-sea.com/wp-content/gallery/aral/001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xdaus.com/files/items/pics/3/18/106318_3da1cd6839373162e36f2bd5124d37ed_lar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71481"/>
            <a:ext cx="4214809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erlek-nkp.com/uploads/posts/2015-07/1436959007_016017410_303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71481"/>
            <a:ext cx="4500594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ssaget.kz/userdata/uploads/u61377/1469167332_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876"/>
            <a:ext cx="442918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ral-sea.com/wp-content/gallery/aral/001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6"/>
            <a:ext cx="400049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гшлпгш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rhivurokov.ru/kopilka/uploads/user_file_54c8804084ea5/img_user_file_54c8804084ea5_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21484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onthe.io/pogudx7fjivl53enp.09a5c57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71546"/>
            <a:ext cx="37862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konspekta.net/studopediaorg/baza1/21643897702.files/image1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A573BFB"/>
          <p:cNvPicPr>
            <a:picLocks noChangeAspect="1" noChangeArrowheads="1"/>
          </p:cNvPicPr>
          <p:nvPr/>
        </p:nvPicPr>
        <p:blipFill>
          <a:blip r:embed="rId3"/>
          <a:srcRect l="49883" t="79042" r="13504" b="41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285860"/>
            <a:ext cx="7714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Экологиялық көрніс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6715149"/>
            <a:ext cx="9144000" cy="1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0"/>
            <a:ext cx="9144000" cy="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9" y="0"/>
            <a:ext cx="142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9001159" y="0"/>
            <a:ext cx="1428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8715436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</a:p>
          <a:p>
            <a:r>
              <a:rPr lang="kk-KZ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Оқушыларға 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“A</a:t>
            </a:r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дам-қоғам-табиғат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арасындағы  үйлесімділікті, қоршаған ортаның  мәңгілік қажеттілігін, оған антропогендік факторлардың әсер ету жағдайын түсіндіру мақсатында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Ел-тағдыры-жер тағдыры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атты дәстүрлі емес  әдеби-театрланған экологиялық сабақ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6715148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685800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гшлпгш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143999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900igr.net/datai/rastenija-i-griby/Derevja-2.files/0006-013-Berez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00042"/>
            <a:ext cx="6215106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Енсепов - 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235743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kapital.kz/c/43578c21ed71ec74a60013ddd0d34139/n/1024/768/2/c/0/e/3/095103d470ef06d864cb0e9567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5004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rhivurokov.ru/kopilka/uploads/user_file_551e354304d28/img_user_file_551e354304d28_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42918"/>
            <a:ext cx="4286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685800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143999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s00.infourok.ru/images/doc/120/141408/hello_html_m55cb7fa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429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krasivye-mesta.ru/img/Center-of-Ast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4167214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6715149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-1" y="0"/>
            <a:ext cx="142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гшлпгш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098280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Қазақстанның табиғаты </a:t>
            </a:r>
            <a:endParaRPr lang="ru-RU" dirty="0"/>
          </a:p>
        </p:txBody>
      </p:sp>
      <p:pic>
        <p:nvPicPr>
          <p:cNvPr id="4" name="Содержимое 3" descr="vetton_ru_54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000396" cy="2500330"/>
          </a:xfrm>
          <a:prstGeom prst="rect">
            <a:avLst/>
          </a:prstGeom>
          <a:noFill/>
        </p:spPr>
      </p:pic>
      <p:pic>
        <p:nvPicPr>
          <p:cNvPr id="5" name="Рисунок 4" descr="DSCF409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214422"/>
            <a:ext cx="2898774" cy="2286016"/>
          </a:xfrm>
          <a:prstGeom prst="rect">
            <a:avLst/>
          </a:prstGeom>
          <a:noFill/>
        </p:spPr>
      </p:pic>
      <p:pic>
        <p:nvPicPr>
          <p:cNvPr id="6" name="Рисунок 5" descr="vetton_ru_54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143380"/>
            <a:ext cx="2857520" cy="2299480"/>
          </a:xfrm>
          <a:prstGeom prst="rect">
            <a:avLst/>
          </a:prstGeom>
          <a:noFill/>
        </p:spPr>
      </p:pic>
      <p:pic>
        <p:nvPicPr>
          <p:cNvPr id="7" name="Рисунок 6" descr="4 00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714752"/>
            <a:ext cx="2439963" cy="2928934"/>
          </a:xfrm>
          <a:prstGeom prst="rect">
            <a:avLst/>
          </a:prstGeom>
          <a:noFill/>
        </p:spPr>
      </p:pic>
      <p:pic>
        <p:nvPicPr>
          <p:cNvPr id="8" name="Рисунок 7" descr="vetton_ru_54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902726"/>
            <a:ext cx="3113089" cy="2455232"/>
          </a:xfrm>
          <a:prstGeom prst="rect">
            <a:avLst/>
          </a:prstGeom>
          <a:noFill/>
        </p:spPr>
      </p:pic>
      <p:pic>
        <p:nvPicPr>
          <p:cNvPr id="9" name="Рисунок 8" descr="https://i.kapital.kz/c/43578c21ed71ec74a60013ddd0d34139/n/1024/768/2/c/0/e/3/095103d470ef06d864cb0e9567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1142984"/>
            <a:ext cx="228601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гшлпгш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0" y="6500834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гшлпгш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5692144" y="3406140"/>
            <a:ext cx="6858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гшлпгш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3454291" y="3403709"/>
            <a:ext cx="6858000" cy="5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гшлпгш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0" y="-76200"/>
            <a:ext cx="9144000" cy="29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гшлпгш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0" y="3714752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6286519"/>
            <a:ext cx="9144000" cy="57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-1" y="0"/>
            <a:ext cx="285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929717" y="0"/>
            <a:ext cx="2142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massaget.kz/userdata/users/user_55593/13876486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1481"/>
            <a:ext cx="42148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casino-tur.ru/images/stories/casino/bishkek/b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71480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4" name="Picture 8" descr="https://news.boyarka.name/uploads/posts/2013-06/1370843779_8457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86190"/>
            <a:ext cx="8143932" cy="2619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kk-KZ" dirty="0" smtClean="0"/>
              <a:t>Экологиялық іс-шара </a:t>
            </a:r>
            <a:endParaRPr lang="ru-RU" dirty="0"/>
          </a:p>
        </p:txBody>
      </p:sp>
      <p:pic>
        <p:nvPicPr>
          <p:cNvPr id="1026" name="Picture 2" descr="D:\ағаш отырғызу\20140906_094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571768" cy="2834215"/>
          </a:xfrm>
          <a:prstGeom prst="rect">
            <a:avLst/>
          </a:prstGeom>
          <a:noFill/>
        </p:spPr>
      </p:pic>
      <p:pic>
        <p:nvPicPr>
          <p:cNvPr id="1027" name="Picture 3" descr="D:\ағаш отырғызу\IMG_20141024_092849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00530"/>
            <a:ext cx="3833840" cy="2300304"/>
          </a:xfrm>
          <a:prstGeom prst="rect">
            <a:avLst/>
          </a:prstGeom>
          <a:noFill/>
        </p:spPr>
      </p:pic>
      <p:pic>
        <p:nvPicPr>
          <p:cNvPr id="1028" name="Picture 4" descr="D:\ағаш отырғызу\IMG_20141024_093049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2"/>
            <a:ext cx="2786082" cy="2571744"/>
          </a:xfrm>
          <a:prstGeom prst="rect">
            <a:avLst/>
          </a:prstGeom>
          <a:noFill/>
        </p:spPr>
      </p:pic>
      <p:pic>
        <p:nvPicPr>
          <p:cNvPr id="1029" name="Picture 5" descr="D:\ағаш отырғызу\IMG_20141024_0931547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3714744" cy="2071702"/>
          </a:xfrm>
          <a:prstGeom prst="rect">
            <a:avLst/>
          </a:prstGeom>
          <a:noFill/>
        </p:spPr>
      </p:pic>
      <p:pic>
        <p:nvPicPr>
          <p:cNvPr id="1030" name="Picture 6" descr="D:\ағаш отырғызу\IMG_20141024_0930010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357298"/>
            <a:ext cx="2738457" cy="2571768"/>
          </a:xfrm>
          <a:prstGeom prst="rect">
            <a:avLst/>
          </a:prstGeom>
          <a:noFill/>
        </p:spPr>
      </p:pic>
      <p:pic>
        <p:nvPicPr>
          <p:cNvPr id="10" name="Рисунок 9" descr="пгшлпгш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-142852"/>
            <a:ext cx="9144000" cy="5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гшлпгш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685800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гшлпгш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9719" y="0"/>
            <a:ext cx="94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гшлпгш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-2" y="-142900"/>
            <a:ext cx="4571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гшлпгш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4000504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гшлпгш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6572272"/>
            <a:ext cx="9144000" cy="42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17/1037233/slide_20.jpg"/>
          <p:cNvPicPr>
            <a:picLocks noGrp="1"/>
          </p:cNvPicPr>
          <p:nvPr>
            <p:ph idx="1"/>
          </p:nvPr>
        </p:nvPicPr>
        <p:blipFill>
          <a:blip r:embed="rId2"/>
          <a:srcRect l="11719" t="17708" r="10937" b="1666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52400" y="6857999"/>
            <a:ext cx="89916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inform.kz/fotoarticles/201610242001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4357694"/>
            <a:ext cx="8858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Болашақ 2030-дың барыстай ақылды, айбатты, өздеріне  сенімді ел қалаған азаматтары мен азаматшаларын тәрбиелейік!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6715148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8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66692" y="0"/>
            <a:ext cx="133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21442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Негізгі Бөлім “Экология–ел тағдыр”</a:t>
            </a:r>
          </a:p>
          <a:p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 Әдеби бөлім “Экология-өмірдің  соғып тұрған жүрегі”</a:t>
            </a:r>
          </a:p>
          <a:p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ІІІ  “Экологиялық көріс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kk-KZ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“</a:t>
            </a:r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Биогеоценоз өкілдерінің айтысы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гшлпгш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6715148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myshared.ru/5/466372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zakon.kz/uploads/posts/2014-01/1389689396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914399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korda.kz/upload/gallery/53/%20%D0%B7%D0%B5%D0%BB%D0%B5%D0%BD%D0%BE%D0%B3%D0%BE%20%D0%BF%D0%BE%D1%8F%D1%81%D0%B01,%2008.06.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z.otyrar.kz/wp-content/uploads/2013/06/snapshot201306171757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taldykorgan.palata.kz/kk/imagecache/original/2016-25-02-02-47-18-728_14779118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5005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oday.kz/static/uploads/media/pages/2014/04/%D0%B6%D0%B0%D1%81%D1%8B%D0%BB-%D0%B5%D0%B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143248"/>
            <a:ext cx="43576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гшлпгш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0" y="0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гшлпгш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0" y="6715148"/>
            <a:ext cx="9144000" cy="1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news.kz/storage/43/430d6cde49597a1a96affbd199239e7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85794"/>
            <a:ext cx="33566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eftegaz.kz/files/news/novosti/434_b35294b3cac7e22b3a1d5101101b20c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41313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news.kz/storage/8b/8b9a4cc54ca2189c1bb49963be7b66f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rhivurokov.ru/kopilka/uploads/user_file_551e354304d28/img_user_file_551e354304d28_2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286256"/>
            <a:ext cx="3255964" cy="208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ytimg.googleusercontent.com/vi/gTDHQ7Sbbe0/hq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5/466372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bs.twimg.com/profile_images/469694146328809474/2mewoJgW_400x40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92909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http://old.aikyn.kz/image/s/w/621/14596-212-b_g_n_-_tabi_i_apatt_ru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4357718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.ytapi.club/vi/IRLOlyfOX9g/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786190"/>
            <a:ext cx="592933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EDE77F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80" t="51534" r="2071" b="130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92</Words>
  <Application>Microsoft Office PowerPoint</Application>
  <PresentationFormat>Экран (4:3)</PresentationFormat>
  <Paragraphs>12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Қазақстанның табиғаты </vt:lpstr>
      <vt:lpstr>Слайд 24</vt:lpstr>
      <vt:lpstr>Экологиялық іс-шара 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user-XP</dc:creator>
  <cp:lastModifiedBy>user-XP</cp:lastModifiedBy>
  <cp:revision>26</cp:revision>
  <dcterms:created xsi:type="dcterms:W3CDTF">2017-04-12T15:39:06Z</dcterms:created>
  <dcterms:modified xsi:type="dcterms:W3CDTF">2017-04-16T11:59:21Z</dcterms:modified>
</cp:coreProperties>
</file>