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83" r:id="rId17"/>
    <p:sldId id="273" r:id="rId18"/>
    <p:sldId id="284" r:id="rId19"/>
    <p:sldId id="285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6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жиналысы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жинал\DUOVe0aLIt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142976" y="1857364"/>
            <a:ext cx="628654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с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су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нау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HCMIXgyUty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5bJxN3UXvq8.jpg"/>
          <p:cNvPicPr/>
          <p:nvPr/>
        </p:nvPicPr>
        <p:blipFill>
          <a:blip r:embed="rId2"/>
          <a:srcRect r="13843"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laAvdDm_PU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жинал\кошбасшы сынып.jpg"/>
          <p:cNvPicPr/>
          <p:nvPr/>
        </p:nvPicPr>
        <p:blipFill>
          <a:blip r:embed="rId2"/>
          <a:srcRect l="4971" t="2644" r="2831" b="1563"/>
          <a:stretch>
            <a:fillRect/>
          </a:stretch>
        </p:blipFill>
        <p:spPr bwMode="auto">
          <a:xfrm>
            <a:off x="285720" y="214290"/>
            <a:ext cx="457203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руглая лента лицом вниз 4"/>
          <p:cNvSpPr/>
          <p:nvPr/>
        </p:nvSpPr>
        <p:spPr>
          <a:xfrm>
            <a:off x="5072066" y="1928802"/>
            <a:ext cx="4071934" cy="1714512"/>
          </a:xfrm>
          <a:prstGeom prst="ellipse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«Көшбасшы сынып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н\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руглая лента лицом вниз 4"/>
          <p:cNvSpPr/>
          <p:nvPr/>
        </p:nvSpPr>
        <p:spPr>
          <a:xfrm>
            <a:off x="857224" y="357166"/>
            <a:ext cx="5357850" cy="1428760"/>
          </a:xfrm>
          <a:prstGeom prst="ellipse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  тоқсан қорытындысы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0034" y="2000240"/>
            <a:ext cx="3214710" cy="285752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оқушы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ұлбала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қыз бала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білім сапасы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58%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29058" y="1785926"/>
            <a:ext cx="3929090" cy="328614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 үздігі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(Гулдана, Аяулым)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 екпіндісі (Еркебұлан, Даниил, Айдын, Булбул, Гүлнұр)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1357290" y="5000636"/>
            <a:ext cx="5715040" cy="142876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Былтырғымен салыстырғанда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3 %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түсті. Бір оқушы биыл оқу екпіндісінен түсті.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жинал\гули.jpg"/>
          <p:cNvPicPr/>
          <p:nvPr/>
        </p:nvPicPr>
        <p:blipFill>
          <a:blip r:embed="rId2"/>
          <a:srcRect t="19814" b="20743"/>
          <a:stretch>
            <a:fillRect/>
          </a:stretch>
        </p:blipFill>
        <p:spPr bwMode="auto">
          <a:xfrm>
            <a:off x="500034" y="1285860"/>
            <a:ext cx="3357586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ото жинал\гулдана.jpg"/>
          <p:cNvPicPr/>
          <p:nvPr/>
        </p:nvPicPr>
        <p:blipFill>
          <a:blip r:embed="rId3"/>
          <a:srcRect l="10102" t="1683" b="2043"/>
          <a:stretch>
            <a:fillRect/>
          </a:stretch>
        </p:blipFill>
        <p:spPr bwMode="auto">
          <a:xfrm>
            <a:off x="5500694" y="1500174"/>
            <a:ext cx="285752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углая лента лицом вниз 5"/>
          <p:cNvSpPr/>
          <p:nvPr/>
        </p:nvSpPr>
        <p:spPr>
          <a:xfrm>
            <a:off x="1857356" y="0"/>
            <a:ext cx="6572296" cy="1428736"/>
          </a:xfrm>
          <a:prstGeom prst="ellipse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Биылғы оқу жылындағы жетістіктер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571868" y="5214950"/>
            <a:ext cx="4214842" cy="164305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Саим Гулдана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аудандық ағылшын тілінен ХХІ ғасыр көшбасшысы интеллектуалды сайыста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орын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жинал\ахтилек.jpg"/>
          <p:cNvPicPr/>
          <p:nvPr/>
        </p:nvPicPr>
        <p:blipFill>
          <a:blip r:embed="rId2"/>
          <a:srcRect l="5452" t="3245" r="10850" b="8173"/>
          <a:stretch>
            <a:fillRect/>
          </a:stretch>
        </p:blipFill>
        <p:spPr bwMode="auto">
          <a:xfrm>
            <a:off x="500034" y="785794"/>
            <a:ext cx="321471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4000496" y="1285860"/>
            <a:ext cx="4429156" cy="428628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“Алаш” ұлт азаттық  көтерілістің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жылдығына арналған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“Алашын арқалы ел арқалаған”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атты  облыстық оқушылар айтысында 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Хайымхан Ахтілек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орын иеленді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\agriculture-and-floriculture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142984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тәртібінде: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928802"/>
            <a:ext cx="8001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Өткен оқу жылының қорытындысы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І тоқсан қорытындысы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Жаңартылған білім мазмұны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85786" y="571480"/>
            <a:ext cx="7000924" cy="121444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ЖАҢАРТЫЛҒАН БІЛІМ МАЗМҰНЫ- ЖАҢАШЫЛДЫҚҚА БАСТАМА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4492" y="2214554"/>
            <a:ext cx="87395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«Орта білім жүйесінде жалпы білім беретін мектептерді Назарбаев зияткерлік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мектептеріндегі оқыту деңгейіне жеткізу керек.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Мектеп түлектері қазақ, орыс және ағылшын тілдерін білуге тиіс,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 оқыту нәтижесі сындарлы ойлау, өзіндік ізденіс пен ақпаратты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терең талдау машығын игеру қажет»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Н.Ә. Назарбаев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928662" y="428604"/>
            <a:ext cx="7572428" cy="61436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Жаңа білім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бағдарламасы сыни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тұрғыдан ойлауға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шығармашылықты қолдана білуді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жүзеге асыру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үшін қажетті тиімді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оқыту әдіс-тәсілдерді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модельдеу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 жүйесі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бағалаудың тиімді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стратегиялары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үйретеді</a:t>
            </a:r>
            <a:r>
              <a:rPr lang="ru-RU" sz="3200" dirty="0" smtClean="0"/>
              <a:t>. 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357166"/>
            <a:ext cx="8643966" cy="600079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 жүйесі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түбегейлі өзгеріске ұшырап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критериялық бағалау жүйесіне өтеді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 кезінде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оқушылардың үлгерімі алдын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критерийлердің нақты жиынтығымен өлшенеді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Оқушылардың пән бойынша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үлгерімі екі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тәсілмен бағаланады: қалыптастырушы бағалау және жиынтық бағалау</a:t>
            </a:r>
            <a:r>
              <a:rPr lang="ru-RU" dirty="0" err="1" smtClean="0"/>
              <a:t>.</a:t>
            </a:r>
            <a:r>
              <a:rPr lang="ru-RU" dirty="0" smtClean="0"/>
              <a:t> 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r>
              <a:rPr lang="kk-KZ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928662" y="642918"/>
            <a:ext cx="5072098" cy="128588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2644422">
            <a:off x="6141375" y="997846"/>
            <a:ext cx="1714512" cy="1714512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357290" y="3000372"/>
            <a:ext cx="6572296" cy="3429024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Үздіксіз жүргізіле отырып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мұғалім арасындағы кері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 қоймастан оқу үдерісін түзетіп отыруға мүмкіндік береді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642910" y="357166"/>
            <a:ext cx="4500594" cy="1428760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Жиынтық бағалау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3527403">
            <a:off x="5198066" y="1442623"/>
            <a:ext cx="1581025" cy="1000132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71472" y="2857496"/>
            <a:ext cx="7572428" cy="3357586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 бағдарламасынның бөлімдерін (ортақ тақырыптарын және 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 кезеңін )аяқтаған оқушының үлгерімі туралы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ақпарат 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мақсатында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баға қою арқылы өткізіледі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н\995361127-pink-and-green-floral-ppt-backgrounds-powerpoin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000364" y="500042"/>
            <a:ext cx="4929222" cy="1928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Жаңа бағдарламаның мәні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357818" y="2571744"/>
            <a:ext cx="714380" cy="18573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612" y="4643446"/>
            <a:ext cx="5429288" cy="17859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Баланың функционалдық сауаттылығын қалыптастыру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верх 4"/>
          <p:cNvSpPr/>
          <p:nvPr/>
        </p:nvSpPr>
        <p:spPr>
          <a:xfrm>
            <a:off x="714348" y="428604"/>
            <a:ext cx="7929618" cy="2000264"/>
          </a:xfrm>
          <a:prstGeom prst="ellipse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–аналарға тапсырма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571744"/>
            <a:ext cx="7643866" cy="3857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Сізге досыңыздан хат келді. Хатқа жауап жазыңыз(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40-45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сөз)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Сәлем, Бақытжан!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Хал қалай?  Өзім жақсымын. Отбасым аман есен.  Мен өз фирмамды ашқым келеді. Онда шаштараз, сән салоны болады деп  ойлаймын. Барлық қағаздарды  дайындап жатырмын.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Сенен  бір көмек керек.  Фирмамды  қалай  атауды  білмей тұрмын.  Сенің  ойыңша, атау қандай болу крек?  Мүмкін, қос атау ма? Немесе  тарихи  атау 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2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Дескриптор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r>
                        <a:rPr lang="kk-KZ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pPr algn="ctr"/>
                      <a:r>
                        <a:rPr lang="kk-KZ" sz="2800" dirty="0" smtClean="0"/>
                        <a:t>Хатқа</a:t>
                      </a:r>
                      <a:r>
                        <a:rPr lang="kk-KZ" sz="2800" baseline="0" dirty="0" smtClean="0"/>
                        <a:t> жауап жазу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Хатқа  тән  белгілерді  сақтайды ( </a:t>
                      </a:r>
                      <a:r>
                        <a:rPr lang="en-US" sz="2000" dirty="0" smtClean="0"/>
                        <a:t>40-45</a:t>
                      </a:r>
                      <a:r>
                        <a:rPr lang="kk-KZ" sz="2000" dirty="0" smtClean="0"/>
                        <a:t>сөз 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</a:t>
                      </a:r>
                      <a:r>
                        <a:rPr lang="en-US" dirty="0" smtClean="0"/>
                        <a:t>     </a:t>
                      </a:r>
                      <a:r>
                        <a:rPr lang="kk-KZ" dirty="0" smtClean="0"/>
                        <a:t>  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Мазмұны тақырыпқа сай,  қызықты,</a:t>
                      </a:r>
                      <a:r>
                        <a:rPr lang="kk-KZ" sz="2000" baseline="0" dirty="0" smtClean="0"/>
                        <a:t> әрі әсерлі;</a:t>
                      </a:r>
                      <a:endParaRPr lang="kk-KZ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Хат құрлымын  сақтайды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Қажетті бейнелуіш</a:t>
                      </a:r>
                      <a:r>
                        <a:rPr lang="kk-KZ" sz="2000" baseline="0" dirty="0" smtClean="0"/>
                        <a:t>  құралдарды  орынды қолданды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1</a:t>
                      </a:r>
                      <a:endParaRPr lang="ru-RU" dirty="0"/>
                    </a:p>
                  </a:txBody>
                  <a:tcPr/>
                </a:tc>
              </a:tr>
              <a:tr h="5356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Хатты саутты , талапқа сай жазады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571481"/>
          <a:ext cx="8715434" cy="5929353"/>
        </p:xfrm>
        <a:graphic>
          <a:graphicData uri="http://schemas.openxmlformats.org/drawingml/2006/table">
            <a:tbl>
              <a:tblPr/>
              <a:tblGrid>
                <a:gridCol w="2897204"/>
                <a:gridCol w="3175025"/>
                <a:gridCol w="2643205"/>
              </a:tblGrid>
              <a:tr h="952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Жиынтық бағалау </a:t>
                      </a:r>
                      <a:r>
                        <a:rPr lang="ru-RU" sz="3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(2-11 </a:t>
                      </a:r>
                      <a:r>
                        <a:rPr lang="ru-RU" sz="32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сынып</a:t>
                      </a:r>
                      <a:r>
                        <a:rPr lang="ru-RU" sz="3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Жиынтық бағалау балдарының пайыздық мазмұны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Бағалау көрсеткіші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Баға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78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0-39%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Қанағаттанарлықсыз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40-64%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Қанағаттанарлық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65-84%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Жақсы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14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85-100%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Өте жақсы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н\fon_v_linejk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48" y="1714488"/>
            <a:ext cx="7500990" cy="478634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2000240"/>
            <a:ext cx="72070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Үнді халқының тарихи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тұлғасы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Махатма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Гандидің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болашақтағы өзгерісті байқағың келсе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өзгерісті уақытында жаса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ілімін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 бойындағы қабілетті жетілдіріп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 болашаққа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жетелеп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 істі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бастағалы отырмыз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Жаңартылған білім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болашақтың кепілі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857356" y="285728"/>
            <a:ext cx="5429288" cy="128588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Өткен оқу жылының қорытындысы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642910" y="3643314"/>
            <a:ext cx="3571900" cy="278608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Білім сапасы 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61 %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4500562" y="3286124"/>
            <a:ext cx="4214842" cy="328614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Оқу үздігі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Оқу екпіндісі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2857488" y="1428736"/>
            <a:ext cx="4429156" cy="264320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қыз бала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ұл бала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428604"/>
            <a:ext cx="578647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Облыстық сайыстарға  қатысқан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оқушыл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фото жинал\дан.jpg"/>
          <p:cNvPicPr>
            <a:picLocks noChangeAspect="1" noChangeArrowheads="1"/>
          </p:cNvPicPr>
          <p:nvPr/>
        </p:nvPicPr>
        <p:blipFill>
          <a:blip r:embed="rId2"/>
          <a:srcRect t="20833" r="9722"/>
          <a:stretch>
            <a:fillRect/>
          </a:stretch>
        </p:blipFill>
        <p:spPr bwMode="auto">
          <a:xfrm>
            <a:off x="428596" y="1500174"/>
            <a:ext cx="2857502" cy="334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esktop\фото жинал\да.jpg"/>
          <p:cNvPicPr/>
          <p:nvPr/>
        </p:nvPicPr>
        <p:blipFill>
          <a:blip r:embed="rId3"/>
          <a:srcRect t="15812"/>
          <a:stretch>
            <a:fillRect/>
          </a:stretch>
        </p:blipFill>
        <p:spPr bwMode="auto">
          <a:xfrm>
            <a:off x="4429124" y="1500174"/>
            <a:ext cx="4210057" cy="356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перфолента 10"/>
          <p:cNvSpPr/>
          <p:nvPr/>
        </p:nvSpPr>
        <p:spPr>
          <a:xfrm>
            <a:off x="357158" y="4857760"/>
            <a:ext cx="5143536" cy="1714512"/>
          </a:xfrm>
          <a:prstGeom prst="flowChartPunched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Светлаков Даниил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Аудандық және облыстық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“Тіл дарын ”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өзге ұлт өкілдерінің шығармашылық конкурсынан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орын иегері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357158" y="3357562"/>
            <a:ext cx="4500594" cy="2643206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Хайымхан Ахтилек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облыстық “Бала ақын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жас дарын”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жас ақындар жыр мүшәйрасынан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орын иегері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фото жинал\бала акыг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66"/>
            <a:ext cx="4500594" cy="295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ото жинал\айтыс.jpg"/>
          <p:cNvPicPr/>
          <p:nvPr/>
        </p:nvPicPr>
        <p:blipFill>
          <a:blip r:embed="rId3"/>
          <a:srcRect b="9923"/>
          <a:stretch>
            <a:fillRect/>
          </a:stretch>
        </p:blipFill>
        <p:spPr bwMode="auto">
          <a:xfrm>
            <a:off x="5500694" y="1285860"/>
            <a:ext cx="2928958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жинал\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9429726"/>
            <a:ext cx="7715304" cy="5786478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 жинал\с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кз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ул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жинал\ул.jpg"/>
          <p:cNvPicPr/>
          <p:nvPr/>
        </p:nvPicPr>
        <p:blipFill>
          <a:blip r:embed="rId2"/>
          <a:srcRect r="8450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558</Words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7 сынып ата-аналар жиналысы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Бағалау критерийі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2017-11-07T06:38:50Z</dcterms:created>
  <dcterms:modified xsi:type="dcterms:W3CDTF">2017-11-07T18:20:51Z</dcterms:modified>
</cp:coreProperties>
</file>