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6" r:id="rId2"/>
    <p:sldId id="289" r:id="rId3"/>
    <p:sldId id="257" r:id="rId4"/>
    <p:sldId id="297" r:id="rId5"/>
    <p:sldId id="290" r:id="rId6"/>
    <p:sldId id="291" r:id="rId7"/>
    <p:sldId id="292" r:id="rId8"/>
    <p:sldId id="293" r:id="rId9"/>
    <p:sldId id="294" r:id="rId10"/>
    <p:sldId id="295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6" r:id="rId19"/>
    <p:sldId id="307" r:id="rId20"/>
    <p:sldId id="308" r:id="rId21"/>
    <p:sldId id="309" r:id="rId22"/>
    <p:sldId id="310" r:id="rId23"/>
    <p:sldId id="261" r:id="rId24"/>
    <p:sldId id="262" r:id="rId25"/>
    <p:sldId id="30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42466-4350-4AB3-8CDA-440576F6B789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31229-271E-451B-8685-B29F01925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3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1229-271E-451B-8685-B29F0192541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4EF1-7708-4C5D-B130-BFE5ACF7FCEB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BFFB-9AB6-42C6-816A-D980BCBE9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4EF1-7708-4C5D-B130-BFE5ACF7FCEB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BFFB-9AB6-42C6-816A-D980BCBE9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7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4EF1-7708-4C5D-B130-BFE5ACF7FCEB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BFFB-9AB6-42C6-816A-D980BCBE9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82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4EF1-7708-4C5D-B130-BFE5ACF7FCEB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BFFB-9AB6-42C6-816A-D980BCBE9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4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4EF1-7708-4C5D-B130-BFE5ACF7FCEB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BFFB-9AB6-42C6-816A-D980BCBE9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3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4EF1-7708-4C5D-B130-BFE5ACF7FCEB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BFFB-9AB6-42C6-816A-D980BCBE9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0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4EF1-7708-4C5D-B130-BFE5ACF7FCEB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BFFB-9AB6-42C6-816A-D980BCBE9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2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4EF1-7708-4C5D-B130-BFE5ACF7FCEB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BFFB-9AB6-42C6-816A-D980BCBE9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56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4EF1-7708-4C5D-B130-BFE5ACF7FCEB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BFFB-9AB6-42C6-816A-D980BCBE9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7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4EF1-7708-4C5D-B130-BFE5ACF7FCEB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BFFB-9AB6-42C6-816A-D980BCBE9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3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4EF1-7708-4C5D-B130-BFE5ACF7FCEB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BFFB-9AB6-42C6-816A-D980BCBE9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3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4EF1-7708-4C5D-B130-BFE5ACF7FCEB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5BFFB-9AB6-42C6-816A-D980BCBE9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9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7772400" cy="3643338"/>
          </a:xfrm>
        </p:spPr>
        <p:txBody>
          <a:bodyPr>
            <a:normAutofit/>
          </a:bodyPr>
          <a:lstStyle/>
          <a:p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January, 10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Christopher Columbus, the Discoverer of America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userXP\Desktop\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2369"/>
          <a:stretch>
            <a:fillRect/>
          </a:stretch>
        </p:blipFill>
        <p:spPr bwMode="auto">
          <a:xfrm>
            <a:off x="1" y="1571612"/>
            <a:ext cx="9143999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Phrasal verb to turn: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571868" y="2928934"/>
            <a:ext cx="1928826" cy="1428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Turn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7"/>
          </p:cNvCxnSpPr>
          <p:nvPr/>
        </p:nvCxnSpPr>
        <p:spPr>
          <a:xfrm rot="5400000" flipH="1" flipV="1">
            <a:off x="5397717" y="2606566"/>
            <a:ext cx="352113" cy="711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00760" y="2285992"/>
            <a:ext cx="2000264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Turn up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4" idx="6"/>
          </p:cNvCxnSpPr>
          <p:nvPr/>
        </p:nvCxnSpPr>
        <p:spPr>
          <a:xfrm>
            <a:off x="5500694" y="364331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15074" y="3286124"/>
            <a:ext cx="221457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Turn out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4" idx="5"/>
          </p:cNvCxnSpPr>
          <p:nvPr/>
        </p:nvCxnSpPr>
        <p:spPr>
          <a:xfrm rot="16200000" flipH="1">
            <a:off x="5433436" y="3933245"/>
            <a:ext cx="209237" cy="639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857884" y="4143380"/>
            <a:ext cx="2643206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Turn around/round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4" idx="4"/>
          </p:cNvCxnSpPr>
          <p:nvPr/>
        </p:nvCxnSpPr>
        <p:spPr>
          <a:xfrm rot="5400000">
            <a:off x="4196951" y="4661306"/>
            <a:ext cx="64294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786182" y="5072074"/>
            <a:ext cx="2928958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Turn smith, upside down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stCxn id="4" idx="3"/>
          </p:cNvCxnSpPr>
          <p:nvPr/>
        </p:nvCxnSpPr>
        <p:spPr>
          <a:xfrm rot="5400000">
            <a:off x="3179857" y="4040402"/>
            <a:ext cx="566427" cy="782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928662" y="4786322"/>
            <a:ext cx="242889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Turn on/off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>
            <a:stCxn id="4" idx="2"/>
          </p:cNvCxnSpPr>
          <p:nvPr/>
        </p:nvCxnSpPr>
        <p:spPr>
          <a:xfrm rot="10800000">
            <a:off x="2357422" y="3643314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42910" y="3357562"/>
            <a:ext cx="178595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Turn over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26" name="Прямая со стрелкой 25"/>
          <p:cNvCxnSpPr>
            <a:stCxn id="4" idx="1"/>
          </p:cNvCxnSpPr>
          <p:nvPr/>
        </p:nvCxnSpPr>
        <p:spPr>
          <a:xfrm rot="16200000" flipV="1">
            <a:off x="2822667" y="2106500"/>
            <a:ext cx="637865" cy="1425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000100" y="1785926"/>
            <a:ext cx="2214578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Turn into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stCxn id="4" idx="0"/>
          </p:cNvCxnSpPr>
          <p:nvPr/>
        </p:nvCxnSpPr>
        <p:spPr>
          <a:xfrm rot="5400000" flipH="1" flipV="1">
            <a:off x="4304107" y="2661042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857620" y="1643050"/>
            <a:ext cx="2000264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Turn inside out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Choose the right preposition to complete the sentences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1.They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turned everything…here!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2.Ehat made him turn…here so unexpectedly?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turn her…a frog.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4.Turn your pockets …now!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5.I turned …and saw my brother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face in the window.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6.Mary was turning …the pages of her book without reading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Word-formation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Sea + man=seaman (</a:t>
            </a:r>
            <a:r>
              <a:rPr 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seamen</a:t>
            </a:r>
            <a:r>
              <a:rPr 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pl)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C:\Users\userXP\Desktop\logo (1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6858048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8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Sports + man = sportsman (sportsmen, pl)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2226" name="Picture 2" descr="C:\Users\userXP\Desktop\823087f12a564803f128609bba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Police + man = policeman (policemen, pl)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Users\userXP\Desktop\photo_22279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3999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Fire + man = fireman (firemen, pl)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C:\Users\userXP\Desktop\98fa478fdc58e51eb3cea5f0abd4078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V +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= noun 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build +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builder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XP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000108"/>
            <a:ext cx="8586790" cy="5072098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</a:rPr>
              <a:t>Warm – up activity. Read and say the following words.</a:t>
            </a:r>
          </a:p>
          <a:p>
            <a:pPr marL="742950" indent="-74295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[</a:t>
            </a:r>
            <a:r>
              <a:rPr lang="en-US" sz="4000" b="1" dirty="0" smtClean="0">
                <a:solidFill>
                  <a:srgbClr val="FF0000"/>
                </a:solidFill>
              </a:rPr>
              <a:t>au</a:t>
            </a:r>
            <a:r>
              <a:rPr lang="en-US" sz="4000" b="1" dirty="0" smtClean="0"/>
              <a:t>]- out, about ,house , found, cloud, thousand, south, ground</a:t>
            </a:r>
          </a:p>
          <a:p>
            <a:pPr marL="742950" indent="-74295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[</a:t>
            </a:r>
            <a:r>
              <a:rPr lang="en-US" sz="4000" b="1" dirty="0" err="1" smtClean="0">
                <a:solidFill>
                  <a:srgbClr val="FF0000"/>
                </a:solidFill>
              </a:rPr>
              <a:t>dJ</a:t>
            </a:r>
            <a:r>
              <a:rPr lang="en-US" sz="4000" b="1" dirty="0" smtClean="0"/>
              <a:t>]- large, college, village, language, just, juice, jam, June, July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write +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writer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XP\Desktop\ge_pisatel_tolsto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3999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work +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worker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XP\Desktop\48460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00200"/>
            <a:ext cx="821537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teach +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teacher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XP\Desktop\1305116133_risunok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Christopher Columbus (test: + -)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600" b="1" i="1" dirty="0" smtClean="0">
                <a:solidFill>
                  <a:srgbClr val="002060"/>
                </a:solidFill>
              </a:rPr>
              <a:t>Christopher Columbus was a seaman.</a:t>
            </a:r>
          </a:p>
          <a:p>
            <a:pPr marL="514350" indent="-514350">
              <a:buAutoNum type="arabicPeriod"/>
            </a:pPr>
            <a:r>
              <a:rPr lang="en-US" sz="3600" b="1" i="1" dirty="0" smtClean="0">
                <a:solidFill>
                  <a:srgbClr val="002060"/>
                </a:solidFill>
              </a:rPr>
              <a:t>He was born in Russia.</a:t>
            </a:r>
          </a:p>
          <a:p>
            <a:pPr marL="514350" indent="-514350">
              <a:buAutoNum type="arabicPeriod"/>
            </a:pPr>
            <a:r>
              <a:rPr lang="en-US" sz="3600" b="1" i="1" dirty="0" smtClean="0">
                <a:solidFill>
                  <a:srgbClr val="002060"/>
                </a:solidFill>
              </a:rPr>
              <a:t>He lived in Spain.</a:t>
            </a:r>
          </a:p>
          <a:p>
            <a:pPr marL="514350" indent="-514350">
              <a:buAutoNum type="arabicPeriod"/>
            </a:pPr>
            <a:r>
              <a:rPr lang="en-US" sz="3600" b="1" i="1" dirty="0" smtClean="0">
                <a:solidFill>
                  <a:srgbClr val="002060"/>
                </a:solidFill>
              </a:rPr>
              <a:t>Chr. Columbus was a strong, brave man.</a:t>
            </a:r>
          </a:p>
          <a:p>
            <a:pPr marL="514350" indent="-514350">
              <a:buAutoNum type="arabicPeriod"/>
            </a:pPr>
            <a:r>
              <a:rPr lang="en-US" sz="3600" b="1" i="1" dirty="0" smtClean="0">
                <a:solidFill>
                  <a:srgbClr val="002060"/>
                </a:solidFill>
              </a:rPr>
              <a:t>He discovered India.</a:t>
            </a:r>
          </a:p>
          <a:p>
            <a:pPr marL="514350" indent="-514350">
              <a:buAutoNum type="arabicPeriod"/>
            </a:pPr>
            <a:r>
              <a:rPr lang="en-US" sz="3600" b="1" i="1" dirty="0" smtClean="0">
                <a:solidFill>
                  <a:srgbClr val="002060"/>
                </a:solidFill>
              </a:rPr>
              <a:t>Columbus made only one voyage to the New World.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The key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b="1" i="1" dirty="0" smtClean="0">
                <a:solidFill>
                  <a:srgbClr val="002060"/>
                </a:solidFill>
              </a:rPr>
              <a:t>Christopher Columbus was a seaman.</a:t>
            </a:r>
            <a:r>
              <a:rPr lang="en-US" sz="3600" b="1" i="1" dirty="0" smtClean="0">
                <a:solidFill>
                  <a:srgbClr val="00B050"/>
                </a:solidFill>
              </a:rPr>
              <a:t>+</a:t>
            </a:r>
          </a:p>
          <a:p>
            <a:pPr marL="514350" indent="-514350">
              <a:buAutoNum type="arabicPeriod"/>
            </a:pPr>
            <a:r>
              <a:rPr lang="en-US" sz="3600" b="1" i="1" dirty="0" smtClean="0">
                <a:solidFill>
                  <a:srgbClr val="002060"/>
                </a:solidFill>
              </a:rPr>
              <a:t>He was born in Russia. </a:t>
            </a:r>
            <a:r>
              <a:rPr lang="en-US" sz="3600" b="1" i="1" dirty="0" smtClean="0">
                <a:solidFill>
                  <a:srgbClr val="00B050"/>
                </a:solidFill>
              </a:rPr>
              <a:t>-</a:t>
            </a:r>
          </a:p>
          <a:p>
            <a:pPr marL="514350" indent="-514350">
              <a:buAutoNum type="arabicPeriod"/>
            </a:pPr>
            <a:r>
              <a:rPr lang="en-US" sz="3600" b="1" i="1" dirty="0" smtClean="0">
                <a:solidFill>
                  <a:srgbClr val="002060"/>
                </a:solidFill>
              </a:rPr>
              <a:t>He lived in Spain. </a:t>
            </a:r>
            <a:r>
              <a:rPr lang="en-US" sz="3600" b="1" i="1" dirty="0" smtClean="0">
                <a:solidFill>
                  <a:srgbClr val="00B050"/>
                </a:solidFill>
              </a:rPr>
              <a:t>+</a:t>
            </a:r>
          </a:p>
          <a:p>
            <a:pPr marL="514350" indent="-514350">
              <a:buAutoNum type="arabicPeriod"/>
            </a:pPr>
            <a:r>
              <a:rPr lang="en-US" sz="3600" b="1" i="1" dirty="0" smtClean="0">
                <a:solidFill>
                  <a:srgbClr val="002060"/>
                </a:solidFill>
              </a:rPr>
              <a:t>Chr. Columbus was a strong, brave man.</a:t>
            </a:r>
            <a:r>
              <a:rPr lang="en-US" sz="3600" b="1" i="1" dirty="0" smtClean="0">
                <a:solidFill>
                  <a:srgbClr val="00B050"/>
                </a:solidFill>
              </a:rPr>
              <a:t>+</a:t>
            </a:r>
          </a:p>
          <a:p>
            <a:pPr marL="514350" indent="-514350">
              <a:buAutoNum type="arabicPeriod"/>
            </a:pPr>
            <a:r>
              <a:rPr lang="en-US" sz="3600" b="1" i="1" dirty="0" smtClean="0">
                <a:solidFill>
                  <a:srgbClr val="002060"/>
                </a:solidFill>
              </a:rPr>
              <a:t>He discovered India. </a:t>
            </a:r>
            <a:r>
              <a:rPr lang="en-US" sz="3600" b="1" i="1" dirty="0">
                <a:solidFill>
                  <a:srgbClr val="00B050"/>
                </a:solidFill>
              </a:rPr>
              <a:t>-</a:t>
            </a:r>
            <a:endParaRPr lang="en-US" sz="3600" b="1" i="1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r>
              <a:rPr lang="en-US" sz="3600" b="1" i="1" dirty="0" smtClean="0">
                <a:solidFill>
                  <a:srgbClr val="002060"/>
                </a:solidFill>
              </a:rPr>
              <a:t>Columbus made only one voyage to the New World. </a:t>
            </a:r>
            <a:r>
              <a:rPr lang="en-US" sz="3600" b="1" i="1" dirty="0" smtClean="0">
                <a:solidFill>
                  <a:srgbClr val="00B050"/>
                </a:solidFill>
              </a:rPr>
              <a:t>–</a:t>
            </a:r>
          </a:p>
          <a:p>
            <a:pPr marL="514350" indent="-514350">
              <a:buAutoNum type="arabicPeriod"/>
            </a:pPr>
            <a:endParaRPr lang="ru-RU" sz="3600" b="1" i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0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task: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 1,2. p 113, 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learn new words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C:\Users\userXP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userXP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userXP\Desktop\DiscoveryScience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28992" cy="1928802"/>
          </a:xfrm>
          <a:prstGeom prst="rect">
            <a:avLst/>
          </a:prstGeom>
          <a:noFill/>
        </p:spPr>
      </p:pic>
      <p:pic>
        <p:nvPicPr>
          <p:cNvPr id="1034" name="Picture 10" descr="C:\Users\userXP\Desktop\Discovery-Logo-20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0"/>
            <a:ext cx="3571900" cy="1928802"/>
          </a:xfrm>
          <a:prstGeom prst="rect">
            <a:avLst/>
          </a:prstGeom>
          <a:noFill/>
        </p:spPr>
      </p:pic>
      <p:pic>
        <p:nvPicPr>
          <p:cNvPr id="1035" name="Picture 11" descr="C:\Users\userXP\Desktop\Discovery_Worl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285860"/>
            <a:ext cx="3571900" cy="2879725"/>
          </a:xfrm>
          <a:prstGeom prst="rect">
            <a:avLst/>
          </a:prstGeom>
          <a:noFill/>
        </p:spPr>
      </p:pic>
      <p:pic>
        <p:nvPicPr>
          <p:cNvPr id="1036" name="Picture 12" descr="C:\Users\userXP\Desktop\Discovery_Health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33893"/>
            <a:ext cx="4103611" cy="2424107"/>
          </a:xfrm>
          <a:prstGeom prst="rect">
            <a:avLst/>
          </a:prstGeom>
          <a:noFill/>
        </p:spPr>
      </p:pic>
      <p:pic>
        <p:nvPicPr>
          <p:cNvPr id="1037" name="Picture 13" descr="C:\Users\userXP\Desktop\86a2da4441788d957fabdfb9749b1d8f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3929066"/>
            <a:ext cx="3286148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 Discovery of America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984776" cy="5400600"/>
          </a:xfrm>
        </p:spPr>
      </p:pic>
    </p:spTree>
    <p:extLst>
      <p:ext uri="{BB962C8B-B14F-4D97-AF65-F5344CB8AC3E}">
        <p14:creationId xmlns:p14="http://schemas.microsoft.com/office/powerpoint/2010/main" val="21919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 discover-V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Discovery- N (what?)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Discoverer-N (who?)</a:t>
            </a:r>
          </a:p>
          <a:p>
            <a:pPr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1.A.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Nikitin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was a…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2.Every day we…much at school.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3.The…of space is one of the greatest.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XP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4357686" cy="4214818"/>
          </a:xfrm>
          <a:prstGeom prst="rect">
            <a:avLst/>
          </a:prstGeom>
          <a:noFill/>
        </p:spPr>
      </p:pic>
      <p:pic>
        <p:nvPicPr>
          <p:cNvPr id="44035" name="Picture 3" descr="C:\Users\userXP\Desktop\1396176156_p-tall_ships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71678"/>
            <a:ext cx="4572000" cy="43576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28604"/>
            <a:ext cx="421481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sail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500042"/>
            <a:ext cx="35719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A crew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reach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1" name="Picture 5" descr="C:\Users\userXP\Desktop\5880155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3999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the false statements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1.Christopher Columbus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discovered America in 1493.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2.He was born in England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3.His father and both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grandfathers were cloth makers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4.Columbus was a  seaman and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made many sea voyages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5.After sailing 4000 mails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reached some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ireland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6.There were four caravels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500174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True+              False-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the sentences with prepositions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up , among, to, about, after, out, in 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1.Christopher Columbus discovered America…1492.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2.The crew saw something like a white cliff and cried…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3.People began to speak…land as “The New World” for many reasons.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5…those who came for freedom was a small group of people Called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Pilligrims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6.They set …a colony and called  that part of the country “New England”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7…sailing 4000 miles he reached some land.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481</Words>
  <Application>Microsoft Office PowerPoint</Application>
  <PresentationFormat>Экран (4:3)</PresentationFormat>
  <Paragraphs>85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January, 10</vt:lpstr>
      <vt:lpstr>Презентация PowerPoint</vt:lpstr>
      <vt:lpstr>Презентация PowerPoint</vt:lpstr>
      <vt:lpstr>The Discovery of America</vt:lpstr>
      <vt:lpstr>Vocabulary</vt:lpstr>
      <vt:lpstr>Презентация PowerPoint</vt:lpstr>
      <vt:lpstr>To reach</vt:lpstr>
      <vt:lpstr>Correct the false statements</vt:lpstr>
      <vt:lpstr>Complete the sentences with prepositions ( up , among, to, about, after, out, in )</vt:lpstr>
      <vt:lpstr>Christopher Columbus, the Discoverer of America</vt:lpstr>
      <vt:lpstr>Phrasal verb to turn:</vt:lpstr>
      <vt:lpstr>Choose the right preposition to complete the sentences</vt:lpstr>
      <vt:lpstr>Word-formation</vt:lpstr>
      <vt:lpstr> Sea + man=seaman (seamen, pl)   </vt:lpstr>
      <vt:lpstr>Sports + man = sportsman (sportsmen, pl)  </vt:lpstr>
      <vt:lpstr>Police + man = policeman (policemen, pl)</vt:lpstr>
      <vt:lpstr>Fire + man = fireman (firemen, pl)</vt:lpstr>
      <vt:lpstr>V + er = noun </vt:lpstr>
      <vt:lpstr>To build + er = builder </vt:lpstr>
      <vt:lpstr>To write + er = writer</vt:lpstr>
      <vt:lpstr>To work + er = worker</vt:lpstr>
      <vt:lpstr>To teach + er = teacher</vt:lpstr>
      <vt:lpstr>Christopher Columbus (test: + -) </vt:lpstr>
      <vt:lpstr>The key</vt:lpstr>
      <vt:lpstr>Home task: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5th of April.</dc:title>
  <dc:creator>Марина Шипилова</dc:creator>
  <cp:lastModifiedBy>1</cp:lastModifiedBy>
  <cp:revision>62</cp:revision>
  <dcterms:created xsi:type="dcterms:W3CDTF">2016-04-03T13:47:19Z</dcterms:created>
  <dcterms:modified xsi:type="dcterms:W3CDTF">2018-01-12T06:00:49Z</dcterms:modified>
</cp:coreProperties>
</file>