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2" r:id="rId4"/>
    <p:sldId id="269" r:id="rId5"/>
    <p:sldId id="296" r:id="rId6"/>
    <p:sldId id="274" r:id="rId7"/>
    <p:sldId id="298" r:id="rId8"/>
    <p:sldId id="278" r:id="rId9"/>
    <p:sldId id="285" r:id="rId10"/>
    <p:sldId id="288" r:id="rId11"/>
    <p:sldId id="292" r:id="rId12"/>
    <p:sldId id="266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ace/ozd/aceozdnp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1028" name="Picture 4" descr="https://images15.fotki.com/v398/photos/2/292518/3914442/8458124_400x400-vi.jpg"/>
          <p:cNvPicPr>
            <a:picLocks noChangeAspect="1" noChangeArrowheads="1"/>
          </p:cNvPicPr>
          <p:nvPr/>
        </p:nvPicPr>
        <p:blipFill>
          <a:blip r:embed="rId3"/>
          <a:srcRect t="7500" b="17499"/>
          <a:stretch>
            <a:fillRect/>
          </a:stretch>
        </p:blipFill>
        <p:spPr bwMode="auto">
          <a:xfrm>
            <a:off x="1857356" y="1928802"/>
            <a:ext cx="5381625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928670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Нәтиже сабақ </a:t>
            </a:r>
          </a:p>
          <a:p>
            <a:pPr algn="ctr"/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құралдары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otovie-prezentacii.ru/wp-content/uploads/2013/02/geografiya-1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286420" cy="4286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1285860"/>
            <a:ext cx="2430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FF00"/>
                </a:solidFill>
              </a:rPr>
              <a:t>Алтын сандық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ace/ozd/aceozdnp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answersall.ru/images/questions/smi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2246146"/>
          </a:xfrm>
          <a:prstGeom prst="rect">
            <a:avLst/>
          </a:prstGeom>
          <a:noFill/>
        </p:spPr>
      </p:pic>
      <p:pic>
        <p:nvPicPr>
          <p:cNvPr id="6" name="Picture 4" descr="http://www.troshevfond.ru/pic/news/21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28" cy="150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357430"/>
            <a:ext cx="594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002060"/>
                </a:solidFill>
              </a:rPr>
              <a:t>“Ойлы болсаң,озып көр!”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thumbs.dreamstime.com/z/%D0%B8%D0%B7%D0%BE%D0%B1%D1%80%D0%B0%D0%B6%D0%B5%D0%BD%D0%B8%D0%B5-1-%D1%82%D0%B5%D0%BC%D1%8B-%D0%BA%D1%83%D1%85%D0%BD%D0%B8-26143489.jpg"/>
          <p:cNvPicPr>
            <a:picLocks noChangeAspect="1" noChangeArrowheads="1"/>
          </p:cNvPicPr>
          <p:nvPr/>
        </p:nvPicPr>
        <p:blipFill>
          <a:blip r:embed="rId2"/>
          <a:srcRect b="8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222\Desktop\Семинар сабак суреттер\кері байланыс мейрамх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928926" cy="4791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488" y="1714488"/>
            <a:ext cx="392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C00000"/>
                </a:solidFill>
              </a:rPr>
              <a:t>Кері байланыс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235743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“Мейрамхана”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2.infourok.ru/uploads/ex/0e1a/0006c4d9-1971af9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12" name="Picture 4" descr="https://filed8-7.my.mail.ru/pic?url=http%3A%2F%2Fsmileys.smileycentral.com%2Fcat%2F3%2F3_3_32.gif&amp;mw=&amp;mh=&amp;sig=6aaf3d620409b4a533c0fa1295a88b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42852"/>
            <a:ext cx="942975" cy="94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643050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FF0000"/>
                </a:solidFill>
              </a:rPr>
              <a:t>Назарларыңызға рахмет!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ace/ozd/aceozdnp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222\Desktop\Семинар сабак суреттер\bogema_zoloto.jpg"/>
          <p:cNvPicPr>
            <a:picLocks noChangeAspect="1" noChangeArrowheads="1"/>
          </p:cNvPicPr>
          <p:nvPr/>
        </p:nvPicPr>
        <p:blipFill>
          <a:blip r:embed="rId3"/>
          <a:srcRect l="9576" r="9708"/>
          <a:stretch>
            <a:fillRect/>
          </a:stretch>
        </p:blipFill>
        <p:spPr bwMode="auto">
          <a:xfrm>
            <a:off x="1857356" y="357166"/>
            <a:ext cx="5357850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354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Сиқырлы</a:t>
            </a:r>
            <a:r>
              <a:rPr lang="kk-KZ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42860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айна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8621949_4469187_12493199outlinedhappyfootprintcartooncharac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8106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5857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3429000"/>
            <a:ext cx="259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rgbClr val="FFC000"/>
                </a:solidFill>
              </a:rPr>
              <a:t>Үй жұмысы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2\Desktop\Семинар сабак суреттер\па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2903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00B050"/>
                </a:solidFill>
              </a:rPr>
              <a:t>Таяқ тастау ойыны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59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accent1">
                    <a:lumMod val="50000"/>
                  </a:schemeClr>
                </a:solidFill>
              </a:rPr>
              <a:t>Жұпқа бөліну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babadu.ru/upload/iblock/b16/astronav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“Сөмкеңде не бар?”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85728"/>
            <a:ext cx="527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</a:rPr>
              <a:t>Дидактикалық  рөлдік ойын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ергі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ace/ozd/aceozdnp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answersall.ru/images/questions/smi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2246146"/>
          </a:xfrm>
          <a:prstGeom prst="rect">
            <a:avLst/>
          </a:prstGeom>
          <a:noFill/>
        </p:spPr>
      </p:pic>
      <p:pic>
        <p:nvPicPr>
          <p:cNvPr id="6" name="Picture 4" descr="http://www.troshevfond.ru/pic/news/21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28" cy="150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214554"/>
            <a:ext cx="490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B050"/>
                </a:solidFill>
              </a:rPr>
              <a:t>“Тапқыр болсаң,тауып көр!”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41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222</dc:creator>
  <cp:lastModifiedBy>Пользователь Windows</cp:lastModifiedBy>
  <cp:revision>32</cp:revision>
  <dcterms:created xsi:type="dcterms:W3CDTF">2017-11-25T08:38:49Z</dcterms:created>
  <dcterms:modified xsi:type="dcterms:W3CDTF">2017-12-04T17:06:12Z</dcterms:modified>
</cp:coreProperties>
</file>