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7"/>
  </p:notesMasterIdLst>
  <p:sldIdLst>
    <p:sldId id="256" r:id="rId2"/>
    <p:sldId id="289" r:id="rId3"/>
    <p:sldId id="258" r:id="rId4"/>
    <p:sldId id="295" r:id="rId5"/>
    <p:sldId id="263" r:id="rId6"/>
    <p:sldId id="296" r:id="rId7"/>
    <p:sldId id="297" r:id="rId8"/>
    <p:sldId id="272" r:id="rId9"/>
    <p:sldId id="273" r:id="rId10"/>
    <p:sldId id="299" r:id="rId11"/>
    <p:sldId id="274" r:id="rId12"/>
    <p:sldId id="292" r:id="rId13"/>
    <p:sldId id="291" r:id="rId14"/>
    <p:sldId id="293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265" autoAdjust="0"/>
    <p:restoredTop sz="94660"/>
  </p:normalViewPr>
  <p:slideViewPr>
    <p:cSldViewPr>
      <p:cViewPr varScale="1">
        <p:scale>
          <a:sx n="69" d="100"/>
          <a:sy n="69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23CEA-63D7-4A97-BEFA-0C4797F33CA5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F1204-A4FA-47E7-81E2-E5ACDD2F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F1204-A4FA-47E7-81E2-E5ACDD2F1F1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13D7458-F491-4D98-8055-0129C5383845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706C9A8-6636-4611-8FEA-985517575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D7458-F491-4D98-8055-0129C5383845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6C9A8-6636-4611-8FEA-985517575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13D7458-F491-4D98-8055-0129C5383845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706C9A8-6636-4611-8FEA-985517575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D7458-F491-4D98-8055-0129C5383845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6C9A8-6636-4611-8FEA-985517575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3D7458-F491-4D98-8055-0129C5383845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706C9A8-6636-4611-8FEA-985517575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D7458-F491-4D98-8055-0129C5383845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6C9A8-6636-4611-8FEA-985517575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D7458-F491-4D98-8055-0129C5383845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6C9A8-6636-4611-8FEA-985517575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D7458-F491-4D98-8055-0129C5383845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6C9A8-6636-4611-8FEA-985517575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3D7458-F491-4D98-8055-0129C5383845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6C9A8-6636-4611-8FEA-985517575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D7458-F491-4D98-8055-0129C5383845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6C9A8-6636-4611-8FEA-985517575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D7458-F491-4D98-8055-0129C5383845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6C9A8-6636-4611-8FEA-985517575E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13D7458-F491-4D98-8055-0129C5383845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706C9A8-6636-4611-8FEA-985517575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643570" y="533400"/>
            <a:ext cx="2828698" cy="2868168"/>
          </a:xfrm>
        </p:spPr>
        <p:txBody>
          <a:bodyPr/>
          <a:lstStyle/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Білгірлер бәйгесі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www.astana.adilet.gov.kz/sites/default/files/u8963/1rjobzfkc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721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rtinki24_city_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93818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gg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3356618"/>
            <a:ext cx="4572000" cy="3501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643438" y="1142984"/>
            <a:ext cx="4186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Ел ордасы-Астана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4786322"/>
            <a:ext cx="307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Менің ауылым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“Жалғасын тап”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" action="ppaction://noaction"/>
          </p:cNvPr>
          <p:cNvSpPr/>
          <p:nvPr/>
        </p:nvSpPr>
        <p:spPr>
          <a:xfrm rot="10800000">
            <a:off x="7143768" y="5786454"/>
            <a:ext cx="1214446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fs00.infourok.ru/images/doc/26/33746/hello_html_4ccb220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05024"/>
            <a:ext cx="3810000" cy="475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81439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«Өлең сөздің патшасы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el.kz/storage/6c/6ce09b14e857028433080627c4ff0f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8143900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428736"/>
            <a:ext cx="7543824" cy="2286016"/>
          </a:xfrm>
        </p:spPr>
        <p:txBody>
          <a:bodyPr>
            <a:normAutofit/>
          </a:bodyPr>
          <a:lstStyle/>
          <a:p>
            <a:pPr algn="ctr"/>
            <a:r>
              <a:rPr lang="kk-KZ" sz="6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Қорытындылау</a:t>
            </a:r>
            <a:endParaRPr lang="ru-RU" sz="60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fs00.infourok.ru/images/doc/270/275082/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etod-kopilka.ru/images/doc/7/51282/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291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35785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8072462" cy="76020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rgbClr val="454545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dirty="0" smtClean="0">
              <a:solidFill>
                <a:srgbClr val="454545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rgbClr val="454545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400" b="1" dirty="0" smtClean="0">
              <a:solidFill>
                <a:srgbClr val="454545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І. «Білімді мыңды жығады» </a:t>
            </a:r>
            <a:br>
              <a:rPr kumimoji="0" lang="kk-KZ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ІІ.  «</a:t>
            </a:r>
            <a:r>
              <a:rPr lang="kk-KZ" sz="4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Білгенге маржан</a:t>
            </a:r>
            <a:r>
              <a:rPr kumimoji="0" lang="kk-KZ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br>
              <a:rPr kumimoji="0" lang="kk-KZ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III. «</a:t>
            </a:r>
            <a:r>
              <a:rPr lang="kk-KZ" sz="48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 білесің бе</a:t>
            </a:r>
            <a:r>
              <a:rPr kumimoji="0" lang="kk-KZ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?»</a:t>
            </a:r>
            <a:br>
              <a:rPr kumimoji="0" lang="kk-KZ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ІV.   «Мақал сөздің мәйегі»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V. « Жүзден жүйрік» </a:t>
            </a:r>
            <a:br>
              <a:rPr kumimoji="0" lang="kk-KZ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VІ.  «Жалғасын тап»</a:t>
            </a:r>
            <a:br>
              <a:rPr kumimoji="0" lang="kk-KZ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kk-KZ" sz="4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VІІ. «Өлең – сөздің патшасы»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133988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/>
              <a:t/>
            </a:r>
            <a:br>
              <a:rPr lang="ru-RU" sz="6600" dirty="0" smtClean="0"/>
            </a:br>
            <a:endParaRPr lang="ru-RU" dirty="0"/>
          </a:p>
        </p:txBody>
      </p:sp>
      <p:pic>
        <p:nvPicPr>
          <p:cNvPr id="11266" name="Picture 2" descr="https://arhivurokov.ru/kopilka/uploads/user_file_562b71d3417a4/img_user_file_562b71d3417a4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narxoz.kz/storage/app/media/news/til_paras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144492" y="-2357478"/>
            <a:ext cx="33747075" cy="124396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86050" y="214290"/>
            <a:ext cx="6357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Білгенге маржан</a:t>
            </a:r>
            <a:endParaRPr lang="ru-RU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torage.kaztube.kz/storage/images/58/ca/52/29/e9/58ca5229e9d7442c19b3cf2edc0d136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857232"/>
            <a:ext cx="578647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“Б”сынып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Анам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Есік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Күн 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Қазақ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Ертең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Сөз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Дене шынықтыру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Биік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Өскелең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Егемен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1071546"/>
            <a:ext cx="192882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Ашылды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Жылы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Халқы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Келді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Сабағы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Ғимарат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Қазақстан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Ұрпақ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Барамын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Таптары</a:t>
            </a:r>
          </a:p>
          <a:p>
            <a:endParaRPr lang="ru-RU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785794"/>
            <a:ext cx="621509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“Б”сынып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Балалық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Табиғат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Ертең 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Тәуелсіз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Астананың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Досым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Денсаулық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Мәдениет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Өлкетану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Ағылшынша</a:t>
            </a:r>
          </a:p>
          <a:p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928671"/>
            <a:ext cx="185737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Сөйледім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Тамаша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Шақ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Сабағы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Көркі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Мемлекет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Кепілі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Мейірімді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Үйі </a:t>
            </a:r>
          </a:p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Келемін</a:t>
            </a:r>
          </a:p>
          <a:p>
            <a:endParaRPr lang="ru-RU" sz="1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3.infourok.ru/uploads/ex/0732/000118a1-6ba7ceb6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>
            <a:hlinkClick r:id="" action="ppaction://noaction"/>
          </p:cNvPr>
          <p:cNvSpPr/>
          <p:nvPr/>
        </p:nvSpPr>
        <p:spPr>
          <a:xfrm rot="10800000">
            <a:off x="7143768" y="5786454"/>
            <a:ext cx="1214446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s://botan.cc/prepod/_bloks/pic/zytpyga-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495</TotalTime>
  <Words>78</Words>
  <Application>Microsoft Office PowerPoint</Application>
  <PresentationFormat>Экран (4:3)</PresentationFormat>
  <Paragraphs>61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Білгірлер бәйгесі</vt:lpstr>
      <vt:lpstr>      </vt:lpstr>
      <vt:lpstr>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Қорытындылау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«Мың бір мақал, жүз бір жұмбақ»</dc:title>
  <dc:creator>Admin</dc:creator>
  <cp:lastModifiedBy>Пользователь Windows</cp:lastModifiedBy>
  <cp:revision>77</cp:revision>
  <dcterms:created xsi:type="dcterms:W3CDTF">2007-04-23T15:12:10Z</dcterms:created>
  <dcterms:modified xsi:type="dcterms:W3CDTF">2018-01-09T03:49:06Z</dcterms:modified>
</cp:coreProperties>
</file>