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5" r:id="rId2"/>
    <p:sldId id="257" r:id="rId3"/>
    <p:sldId id="273" r:id="rId4"/>
    <p:sldId id="266" r:id="rId5"/>
    <p:sldId id="268" r:id="rId6"/>
    <p:sldId id="267" r:id="rId7"/>
    <p:sldId id="269" r:id="rId8"/>
    <p:sldId id="270" r:id="rId9"/>
    <p:sldId id="272" r:id="rId10"/>
    <p:sldId id="258" r:id="rId11"/>
    <p:sldId id="259" r:id="rId12"/>
    <p:sldId id="260" r:id="rId13"/>
    <p:sldId id="261" r:id="rId14"/>
    <p:sldId id="262" r:id="rId15"/>
    <p:sldId id="263" r:id="rId16"/>
    <p:sldId id="26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Checking home task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match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thede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Turn </a:t>
            </a:r>
            <a:r>
              <a:rPr lang="en-US" dirty="0" smtClean="0"/>
              <a:t>of                                 </a:t>
            </a:r>
            <a:endParaRPr lang="en-US" dirty="0" smtClean="0"/>
          </a:p>
          <a:p>
            <a:r>
              <a:rPr lang="en-US" dirty="0" smtClean="0"/>
              <a:t>2.  Turn around</a:t>
            </a:r>
          </a:p>
          <a:p>
            <a:r>
              <a:rPr lang="en-US" dirty="0" smtClean="0"/>
              <a:t>3. Turn on</a:t>
            </a:r>
          </a:p>
          <a:p>
            <a:r>
              <a:rPr lang="en-US" dirty="0" smtClean="0"/>
              <a:t>4. Turn </a:t>
            </a:r>
            <a:r>
              <a:rPr lang="en-US" dirty="0" smtClean="0"/>
              <a:t>up</a:t>
            </a:r>
            <a:endParaRPr lang="en-US" dirty="0" smtClean="0"/>
          </a:p>
          <a:p>
            <a:r>
              <a:rPr lang="en-US" dirty="0" smtClean="0"/>
              <a:t>5. </a:t>
            </a:r>
            <a:r>
              <a:rPr lang="en-US" dirty="0" smtClean="0"/>
              <a:t>Turn  over</a:t>
            </a:r>
            <a:endParaRPr lang="en-US" dirty="0" smtClean="0"/>
          </a:p>
          <a:p>
            <a:r>
              <a:rPr lang="en-US" dirty="0" smtClean="0"/>
              <a:t>6.Turn </a:t>
            </a:r>
            <a:r>
              <a:rPr lang="en-US" dirty="0" smtClean="0"/>
              <a:t> into </a:t>
            </a:r>
          </a:p>
          <a:p>
            <a:r>
              <a:rPr lang="en-US" dirty="0" smtClean="0"/>
              <a:t>7.Turn </a:t>
            </a:r>
            <a:r>
              <a:rPr lang="en-US" dirty="0" err="1" smtClean="0"/>
              <a:t>upsite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Овал 3"/>
          <p:cNvSpPr/>
          <p:nvPr/>
        </p:nvSpPr>
        <p:spPr>
          <a:xfrm>
            <a:off x="3143240" y="2000240"/>
            <a:ext cx="200026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Айналдыру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429388" y="1928802"/>
            <a:ext cx="192882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Төңкеру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643702" y="5429264"/>
            <a:ext cx="200026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Бұрылу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4786314" y="3071810"/>
            <a:ext cx="200026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Сөндіру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571868" y="4286256"/>
            <a:ext cx="200026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Қосу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643702" y="4000504"/>
            <a:ext cx="200026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Пайда болу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571868" y="5572140"/>
            <a:ext cx="1857388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Ашу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http://mypresentation.ru/documents/9a5fcb3b1def05776ef156263151478f/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 descr="http://mypresentation.ru/documents/9a5fcb3b1def05776ef156263151478f/img2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80" name="AutoShape 4" descr="http://mypresentation.ru/documents/9a5fcb3b1def05776ef156263151478f/img2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0182" name="Picture 6" descr="http://mypresentation.ru/documents/9a5fcb3b1def05776ef156263151478f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http://mypresentation.ru/documents/9a5fcb3b1def05776ef156263151478f/img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http://mypresentation.ru/documents/9a5fcb3b1def05776ef156263151478f/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 descr="http://mypresentation.ru/documents/9a5fcb3b1def05776ef156263151478f/img5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8612" name="Picture 4" descr="http://mypresentation.ru/documents/9a5fcb3b1def05776ef156263151478f/img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 descr="http://mypresentation.ru/documents/9a5fcb3b1def05776ef156263151478f/img6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9636" name="Picture 4" descr="http://mypresentation.ru/documents/9a5fcb3b1def05776ef156263151478f/img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 descr="http://mypresentation.ru/documents/9a5fcb3b1def05776ef156263151478f/img7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0660" name="AutoShape 4" descr="http://mypresentation.ru/documents/9a5fcb3b1def05776ef156263151478f/img7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0662" name="Picture 6" descr="http://mypresentation.ru/documents/9a5fcb3b1def05776ef156263151478f/img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30" name="Picture 6" descr="http://geography.pppst.com/geo_map_usa_blan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214678" y="3000372"/>
            <a:ext cx="480272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Geographical</a:t>
            </a:r>
          </a:p>
          <a:p>
            <a:pPr algn="ctr"/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 position </a:t>
            </a:r>
          </a:p>
          <a:p>
            <a:pPr algn="ctr"/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of the USA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words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rocky  mountain [ r]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235744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Reading  the text  about 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“The geographical position of the USA”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714612" y="2285992"/>
            <a:ext cx="3857652" cy="17145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Geographical positions of the USA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лево 15"/>
          <p:cNvSpPr/>
          <p:nvPr/>
        </p:nvSpPr>
        <p:spPr>
          <a:xfrm rot="2177973">
            <a:off x="1089622" y="2008376"/>
            <a:ext cx="1857388" cy="428628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лево 16"/>
          <p:cNvSpPr/>
          <p:nvPr/>
        </p:nvSpPr>
        <p:spPr>
          <a:xfrm rot="4502270">
            <a:off x="3276519" y="1133312"/>
            <a:ext cx="1784619" cy="42422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лево 18"/>
          <p:cNvSpPr/>
          <p:nvPr/>
        </p:nvSpPr>
        <p:spPr>
          <a:xfrm rot="19567161">
            <a:off x="1533385" y="4267513"/>
            <a:ext cx="1857388" cy="428628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лево 19"/>
          <p:cNvSpPr/>
          <p:nvPr/>
        </p:nvSpPr>
        <p:spPr>
          <a:xfrm rot="16629231">
            <a:off x="3786182" y="4857760"/>
            <a:ext cx="1857388" cy="428628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лево 20"/>
          <p:cNvSpPr/>
          <p:nvPr/>
        </p:nvSpPr>
        <p:spPr>
          <a:xfrm rot="7242018">
            <a:off x="5944800" y="1622310"/>
            <a:ext cx="1857388" cy="428628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лево 21"/>
          <p:cNvSpPr/>
          <p:nvPr/>
        </p:nvSpPr>
        <p:spPr>
          <a:xfrm rot="13986592">
            <a:off x="5906084" y="4249441"/>
            <a:ext cx="2055337" cy="428628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89120"/>
          </a:xfrm>
        </p:spPr>
        <p:txBody>
          <a:bodyPr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10.000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9. 5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million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6194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1857364"/>
            <a:ext cx="264320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place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2428868"/>
            <a:ext cx="264320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Total  area of country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3071810"/>
            <a:ext cx="264320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lakes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28992" y="3643314"/>
            <a:ext cx="264320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Longest river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28992" y="4143380"/>
            <a:ext cx="264320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Highest of peak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28992" y="4643446"/>
            <a:ext cx="264320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States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 </a:t>
            </a:r>
            <a:r>
              <a:rPr lang="en-US" smtClean="0"/>
              <a:t>Where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How many states  the USA  consists?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</TotalTime>
  <Words>95</Words>
  <PresentationFormat>Экран (4:3)</PresentationFormat>
  <Paragraphs>40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 Checking home task match thede</vt:lpstr>
      <vt:lpstr>Слайд 2</vt:lpstr>
      <vt:lpstr>New words </vt:lpstr>
      <vt:lpstr>Reading  the text  about   “The geographical position of the USA” </vt:lpstr>
      <vt:lpstr>Слайд 5</vt:lpstr>
      <vt:lpstr>Match </vt:lpstr>
      <vt:lpstr>Grammar </vt:lpstr>
      <vt:lpstr>Task  1</vt:lpstr>
      <vt:lpstr>conclusion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Айнур</dc:creator>
  <cp:lastModifiedBy>user</cp:lastModifiedBy>
  <cp:revision>22</cp:revision>
  <dcterms:created xsi:type="dcterms:W3CDTF">2017-01-09T09:33:13Z</dcterms:created>
  <dcterms:modified xsi:type="dcterms:W3CDTF">2018-01-11T07:12:46Z</dcterms:modified>
</cp:coreProperties>
</file>