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3529350_great_britain_p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286148" cy="5500726"/>
          </a:xfrm>
          <a:prstGeom prst="rect">
            <a:avLst/>
          </a:prstGeom>
          <a:noFill/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714744" y="1785926"/>
            <a:ext cx="4857784" cy="1357322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Events and  facts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см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14290"/>
            <a:ext cx="7572428" cy="6429420"/>
          </a:xfrm>
          <a:prstGeom prst="rect">
            <a:avLst/>
          </a:prstGeom>
          <a:noFill/>
        </p:spPr>
      </p:pic>
      <p:pic>
        <p:nvPicPr>
          <p:cNvPr id="18435" name="Picture 3" descr="C:\Users\user\Downloads\flag u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28826" cy="86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Task for leaders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ownloads\book-toys-bus-big-ben-public-phone-heart-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142984"/>
            <a:ext cx="8343959" cy="5214974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357290" y="1500174"/>
            <a:ext cx="5429288" cy="135732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draw the USA’s and  Great  Britain’s  flags on the face.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lagshub.com/public/images/flag-of-the-united-st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9191"/>
            <a:ext cx="5214974" cy="268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www.1zoom.ru/big2/112/328986-alexfa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143240" y="3500438"/>
            <a:ext cx="5441890" cy="290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agriculture-and-floriculture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8120"/>
            <a:ext cx="8929718" cy="6461760"/>
          </a:xfrm>
          <a:prstGeom prst="rect">
            <a:avLst/>
          </a:prstGeom>
          <a:noFill/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857224" y="2143116"/>
            <a:ext cx="7358114" cy="3500462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Who is the faster?</a:t>
            </a:r>
          </a:p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English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know?</a:t>
            </a:r>
          </a:p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for  leaders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28728" y="571480"/>
            <a:ext cx="5214974" cy="128588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Stages: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3529355_great_britain_p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3143272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285852" y="4143380"/>
            <a:ext cx="7143800" cy="185738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tower-bridg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5500726" cy="2357454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571604" y="1142984"/>
            <a:ext cx="5786478" cy="142876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Who is the faster?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ownloads\usa-flag-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7724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2857496"/>
            <a:ext cx="5786478" cy="15001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What is your name?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ownloads\usa-flag-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143932" cy="6277242"/>
          </a:xfrm>
          <a:prstGeom prst="rect">
            <a:avLst/>
          </a:prstGeom>
          <a:noFill/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2643174" y="2786058"/>
            <a:ext cx="5357850" cy="171451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is your hobby?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ownloads\usa-flag-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143932" cy="6277242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57422" y="2428868"/>
            <a:ext cx="5857916" cy="142876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do  you eat for breakfast?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ownloads\usa-flag-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143932" cy="6277242"/>
          </a:xfrm>
          <a:prstGeom prst="rect">
            <a:avLst/>
          </a:prstGeom>
          <a:noFill/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2357422" y="2643182"/>
            <a:ext cx="5929354" cy="200026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can you see in the fridge?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ownloads\usa-flag--wallpapers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143932" cy="6277242"/>
          </a:xfrm>
          <a:prstGeom prst="rect">
            <a:avLst/>
          </a:prstGeom>
          <a:noFill/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2143108" y="3143248"/>
            <a:ext cx="6072230" cy="171451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is your favorite subject?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Task for leaders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2018-01-18T06:58:30Z</dcterms:created>
  <dcterms:modified xsi:type="dcterms:W3CDTF">2018-02-08T07:20:03Z</dcterms:modified>
</cp:coreProperties>
</file>