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2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8488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Charles Dickens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rekom\Desktop\d5a796422450d1705abc264f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3014464" cy="391527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 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of his most influential works ever written was “A Christmas Carol” novella.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rekom\Desktop\00246176-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3057525" cy="2933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  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Charles Dickens died on June 9th, 1870 and he was buried in Poet’s Corner in Westminster Abbey.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      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rekom\Desktop\1361716855.370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3041443" cy="365704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428860" y="2428868"/>
            <a:ext cx="3571900" cy="20717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Charles Dickens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V="1">
            <a:off x="1500166" y="1571612"/>
            <a:ext cx="128588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00760" y="4000504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786314" y="1357298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500166" y="4073530"/>
            <a:ext cx="1428760" cy="128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_L-Eh-ysDQM/TcBqI1PTrSI/AAAAAAAAAIM/AMJtmKsMehM/s1600/thinking%2Bm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3048000"/>
            <a:ext cx="2095500" cy="3810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6296059" cy="4935083"/>
        </p:xfrm>
        <a:graphic>
          <a:graphicData uri="http://schemas.openxmlformats.org/drawingml/2006/table">
            <a:tbl>
              <a:tblPr/>
              <a:tblGrid>
                <a:gridCol w="572369"/>
                <a:gridCol w="572369"/>
                <a:gridCol w="572369"/>
                <a:gridCol w="572369"/>
                <a:gridCol w="572369"/>
                <a:gridCol w="572369"/>
                <a:gridCol w="572369"/>
                <a:gridCol w="572369"/>
                <a:gridCol w="572369"/>
                <a:gridCol w="572369"/>
                <a:gridCol w="572369"/>
              </a:tblGrid>
              <a:tr h="4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F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J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Y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B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L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P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I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X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T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U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M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R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O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M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O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C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R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X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U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C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R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W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I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I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T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Y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S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I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R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T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Y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B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O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I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G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H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R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M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I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R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T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Q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I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F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U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Y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O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G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Z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U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F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G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J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H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G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T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L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S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H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A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L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L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O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W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L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X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Y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D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P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R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E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S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S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I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Stencil"/>
                          <a:ea typeface="Calibri"/>
                          <a:cs typeface="Aharoni"/>
                        </a:rPr>
                        <a:t>N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Stencil"/>
                          <a:ea typeface="Calibri"/>
                          <a:cs typeface="Aharoni"/>
                        </a:rPr>
                        <a:t>G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this numbers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1812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1870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Word formation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Write-v</a:t>
            </a:r>
          </a:p>
          <a:p>
            <a:r>
              <a:rPr lang="en-US" dirty="0" smtClean="0"/>
              <a:t>Writer- n 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r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Dance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Drive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Charles Dickens was an English writer and social critic. He created some of the world’s most memorable fictional characters and is considered to be one of the greatest novelists. </a:t>
            </a:r>
            <a:endParaRPr lang="ru-RU" sz="3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000" b="1" i="1" dirty="0" smtClean="0"/>
          </a:p>
          <a:p>
            <a:pPr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      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dickke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3128397" cy="387921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 was born on February 7th, 1812 in Portsmouth, England. His father was an office man, who worked hard to provide for his family. Charles had many brother and sisters.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rekom\Desktop\Portrait-Of-Charles-Dickens-18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666663" cy="336134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i="1" dirty="0" smtClean="0"/>
              <a:t> </a:t>
            </a:r>
            <a:endParaRPr lang="ru-RU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he was 10, his family moved to London, where his father got into debtor’s prison. After that, Charles left school to work in a factory. For two years he worked in a dirty room pasting labels on bottles. </a:t>
            </a:r>
            <a:endParaRPr lang="ru-RU" sz="3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image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3178696" cy="307740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  </a:t>
            </a:r>
            <a:r>
              <a:rPr lang="en-US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 he went to school for three more years. He had little formal education but still succeeded in life.</a:t>
            </a:r>
            <a:endParaRPr lang="ru-RU" sz="3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.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c52e283a21ad6a2f3373c2aa3bb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744416" cy="249416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i="1" dirty="0" smtClean="0"/>
              <a:t>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   </a:t>
            </a:r>
            <a:r>
              <a:rPr lang="en-US" sz="3200" b="1" i="1" dirty="0" smtClean="0">
                <a:solidFill>
                  <a:srgbClr val="002060"/>
                </a:solidFill>
              </a:rPr>
              <a:t>Over his career he wrote 15 novels, 5 novellas, hundreds of short stories and non-fiction articles. He also worked for 20 years as an editor in a weekly journal. 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.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rekom\Desktop\136351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2660725" cy="443454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 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 used to be a young and poor reporter at that time, who immediately became a famous writer</a:t>
            </a:r>
            <a:r>
              <a:rPr lang="en-US" sz="1600" b="1" i="1" dirty="0" smtClean="0">
                <a:solidFill>
                  <a:srgbClr val="002060"/>
                </a:solidFill>
              </a:rPr>
              <a:t>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       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rekom\Desktop\Britantsyi-postavyat-pervyiy-pamyatnik-Dikkensu-v-2013-god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3322712" cy="24920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i="1" dirty="0" smtClean="0"/>
              <a:t>  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     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Dickens published many other novels later. Among them “Oliver Twist”, “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Dombey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Son”, “David Copperfield” and many others.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</p:txBody>
      </p:sp>
      <p:pic>
        <p:nvPicPr>
          <p:cNvPr id="8194" name="Picture 2" descr="C:\Users\rekom\Desktop\8659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2993297" cy="384460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</a:rPr>
              <a:t>Charles Dickens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/>
              <a:t> 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 books are rather interesting to read. He mostly wrote about the hard life of poor people in Victorian England. Even though he lived more than a hundred years ago, people still read his books with pleasure</a:t>
            </a:r>
            <a:r>
              <a:rPr lang="en-US" sz="1600" b="1" i="1" dirty="0" smtClean="0">
                <a:solidFill>
                  <a:srgbClr val="002060"/>
                </a:solidFill>
              </a:rPr>
              <a:t>. 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.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rekom\Desktop\kinopoisk.ru-Charles-Dickens-18867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2881665" cy="378637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481</Words>
  <Application>Microsoft Office PowerPoint</Application>
  <PresentationFormat>Экран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Charles Dickens</vt:lpstr>
      <vt:lpstr>Charles Dickens</vt:lpstr>
      <vt:lpstr>Charles Dickens</vt:lpstr>
      <vt:lpstr>Charles Dickens</vt:lpstr>
      <vt:lpstr>Charles Dickens</vt:lpstr>
      <vt:lpstr>Charles Dickens</vt:lpstr>
      <vt:lpstr>Charles Dickens</vt:lpstr>
      <vt:lpstr>Charles Dickens</vt:lpstr>
      <vt:lpstr>Charles Dickens</vt:lpstr>
      <vt:lpstr>Charles Dickens</vt:lpstr>
      <vt:lpstr>Слайд 12</vt:lpstr>
      <vt:lpstr>Слайд 13</vt:lpstr>
      <vt:lpstr>Write this numbers</vt:lpstr>
      <vt:lpstr>Word 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user</cp:lastModifiedBy>
  <cp:revision>22</cp:revision>
  <dcterms:created xsi:type="dcterms:W3CDTF">2014-07-24T06:53:19Z</dcterms:created>
  <dcterms:modified xsi:type="dcterms:W3CDTF">2018-01-11T03:12:43Z</dcterms:modified>
</cp:coreProperties>
</file>