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Темный стиль 2 —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A98B-8CBE-4D88-B137-12A89BA84E9D}" type="datetimeFigureOut">
              <a:rPr lang="ru-RU" smtClean="0"/>
              <a:t>18.11.2018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DCFCE-D269-4B08-AAF7-B02ED448C9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903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A98B-8CBE-4D88-B137-12A89BA84E9D}" type="datetimeFigureOut">
              <a:rPr lang="ru-RU" smtClean="0"/>
              <a:t>18.11.2018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DCFCE-D269-4B08-AAF7-B02ED448C9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676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A98B-8CBE-4D88-B137-12A89BA84E9D}" type="datetimeFigureOut">
              <a:rPr lang="ru-RU" smtClean="0"/>
              <a:t>18.11.2018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DCFCE-D269-4B08-AAF7-B02ED448C9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87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A98B-8CBE-4D88-B137-12A89BA84E9D}" type="datetimeFigureOut">
              <a:rPr lang="ru-RU" smtClean="0"/>
              <a:t>18.11.2018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DCFCE-D269-4B08-AAF7-B02ED448C9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8363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A98B-8CBE-4D88-B137-12A89BA84E9D}" type="datetimeFigureOut">
              <a:rPr lang="ru-RU" smtClean="0"/>
              <a:t>18.11.2018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DCFCE-D269-4B08-AAF7-B02ED448C9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115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A98B-8CBE-4D88-B137-12A89BA84E9D}" type="datetimeFigureOut">
              <a:rPr lang="ru-RU" smtClean="0"/>
              <a:t>18.11.2018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DCFCE-D269-4B08-AAF7-B02ED448C9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428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A98B-8CBE-4D88-B137-12A89BA84E9D}" type="datetimeFigureOut">
              <a:rPr lang="ru-RU" smtClean="0"/>
              <a:t>18.11.2018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DCFCE-D269-4B08-AAF7-B02ED448C9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391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A98B-8CBE-4D88-B137-12A89BA84E9D}" type="datetimeFigureOut">
              <a:rPr lang="ru-RU" smtClean="0"/>
              <a:t>18.11.2018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DCFCE-D269-4B08-AAF7-B02ED448C9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379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A98B-8CBE-4D88-B137-12A89BA84E9D}" type="datetimeFigureOut">
              <a:rPr lang="ru-RU" smtClean="0"/>
              <a:t>18.11.2018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DCFCE-D269-4B08-AAF7-B02ED448C9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923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A98B-8CBE-4D88-B137-12A89BA84E9D}" type="datetimeFigureOut">
              <a:rPr lang="ru-RU" smtClean="0"/>
              <a:t>18.11.2018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DCFCE-D269-4B08-AAF7-B02ED448C9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113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A98B-8CBE-4D88-B137-12A89BA84E9D}" type="datetimeFigureOut">
              <a:rPr lang="ru-RU" smtClean="0"/>
              <a:t>18.11.2018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DCFCE-D269-4B08-AAF7-B02ED448C9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5305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BA98B-8CBE-4D88-B137-12A89BA84E9D}" type="datetimeFigureOut">
              <a:rPr lang="ru-RU" smtClean="0"/>
              <a:t>18.11.2018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DCFCE-D269-4B08-AAF7-B02ED448C9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8345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tengrinews.kz/userdata/news/2014/news_263685/photo_13875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275" y="0"/>
            <a:ext cx="9785444" cy="6646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423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tengrinews.kz/userdata/news/2015/news_286155/photo_17386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5986" y="395785"/>
            <a:ext cx="8959518" cy="6567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647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tengrinews.kz/userdata/news/2017/news_309831/photo_2048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3085" y="709683"/>
            <a:ext cx="9222476" cy="6148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0720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el.kz/media/images/tiny_images/2d707abb5fbdd8558ca897da17418ff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002" y="801782"/>
            <a:ext cx="9880979" cy="5803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8585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01003" y="1007619"/>
            <a:ext cx="968991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Footb</a:t>
            </a:r>
            <a:r>
              <a:rPr lang="en-US" sz="4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all</a:t>
            </a:r>
            <a:r>
              <a:rPr lang="en-US" sz="4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– </a:t>
            </a:r>
            <a:r>
              <a:rPr lang="ru-RU" sz="4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футбол</a:t>
            </a:r>
            <a:r>
              <a:rPr lang="en-US" sz="4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en-US" sz="4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4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Volleyb</a:t>
            </a:r>
            <a:r>
              <a:rPr lang="en-US" sz="4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all</a:t>
            </a:r>
            <a:r>
              <a:rPr lang="en-US" sz="4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– </a:t>
            </a:r>
            <a:r>
              <a:rPr lang="ru-RU" sz="4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волейбол</a:t>
            </a:r>
            <a:r>
              <a:rPr lang="en-US" sz="4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en-US" sz="4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4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Tennis – </a:t>
            </a:r>
            <a:r>
              <a:rPr lang="ru-RU" sz="4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теннис</a:t>
            </a:r>
            <a:r>
              <a:rPr lang="en-US" sz="4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en-US" sz="4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4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Hockey - </a:t>
            </a:r>
            <a:r>
              <a:rPr lang="ru-RU" sz="4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хоккей</a:t>
            </a:r>
            <a:r>
              <a:rPr lang="en-US" sz="4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en-US" sz="4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4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Ski – </a:t>
            </a:r>
            <a:r>
              <a:rPr lang="kk-KZ" sz="4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кататься на коньках</a:t>
            </a:r>
            <a:r>
              <a:rPr lang="en-US" sz="4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en-US" sz="4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4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Basketb</a:t>
            </a:r>
            <a:r>
              <a:rPr lang="en-US" sz="4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all</a:t>
            </a:r>
            <a:r>
              <a:rPr lang="en-US" sz="4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– </a:t>
            </a:r>
            <a:r>
              <a:rPr lang="ru-RU" sz="4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баскетбол</a:t>
            </a:r>
            <a:r>
              <a:rPr lang="en-US" sz="4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en-US" sz="4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4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Swim - </a:t>
            </a:r>
            <a:r>
              <a:rPr lang="kk-KZ" sz="4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плавание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615184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3080" y="1013683"/>
            <a:ext cx="405338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My name is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Aidar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I’m from Astana. I’m twelve. Sport is an important part of my life. I am a boxer. But my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favourite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sport is swimming. My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favourite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sports star is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Beckzat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Sattarkhanov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He is a boxer.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832143" y="1138535"/>
            <a:ext cx="6096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My name is Kate. I’m from Almaty. I’m ten. I can play basketball. My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favourite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sport is tennis. My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favourite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sports star is Ilya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Ilin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He’s got a gold medal in Beijing Olympic Games.</a:t>
            </a:r>
            <a:endParaRPr lang="ru-RU" sz="3600" dirty="0"/>
          </a:p>
        </p:txBody>
      </p:sp>
      <p:sp>
        <p:nvSpPr>
          <p:cNvPr id="6" name="Овал 5"/>
          <p:cNvSpPr/>
          <p:nvPr/>
        </p:nvSpPr>
        <p:spPr>
          <a:xfrm>
            <a:off x="1678675" y="409433"/>
            <a:ext cx="1105468" cy="72910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7931625" y="284581"/>
            <a:ext cx="1105468" cy="72910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305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769961" y="2511188"/>
            <a:ext cx="10515600" cy="1337481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</a:t>
            </a:r>
            <a:r>
              <a:rPr lang="kk-K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Age</a:t>
            </a:r>
            <a:r>
              <a:rPr lang="kk-KZ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 from </a:t>
            </a:r>
            <a:r>
              <a:rPr lang="kk-KZ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Favourite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sports </a:t>
            </a:r>
            <a:r>
              <a:rPr lang="kk-K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Favourite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sports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star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717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48000" y="2828836"/>
            <a:ext cx="6096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40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endParaRPr lang="ru-RU" sz="4000" b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40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hall</a:t>
            </a:r>
            <a:endParaRPr lang="ru-RU" sz="4000" b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40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small</a:t>
            </a:r>
            <a:endParaRPr lang="ru-RU" sz="4000" b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40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Walk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talk</a:t>
            </a:r>
            <a:r>
              <a:rPr lang="en-US" b="0" i="0" dirty="0" smtClean="0">
                <a:solidFill>
                  <a:srgbClr val="0E59FF"/>
                </a:solidFill>
                <a:effectLst/>
                <a:latin typeface="Arial" panose="020B0604020202020204" pitchFamily="34" charset="0"/>
              </a:rPr>
              <a:t> </a:t>
            </a:r>
            <a:endParaRPr lang="en-US" b="0" i="0" dirty="0">
              <a:solidFill>
                <a:srgbClr val="0E59F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8-конечная звезда 4"/>
          <p:cNvSpPr/>
          <p:nvPr/>
        </p:nvSpPr>
        <p:spPr>
          <a:xfrm>
            <a:off x="3971499" y="736979"/>
            <a:ext cx="3643952" cy="1774209"/>
          </a:xfrm>
          <a:prstGeom prst="star8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endParaRPr lang="ru-RU" sz="6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50916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107</Words>
  <Application>Microsoft Office PowerPoint</Application>
  <PresentationFormat>Широкоэкранный</PresentationFormat>
  <Paragraphs>12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HP</dc:creator>
  <cp:lastModifiedBy>HP</cp:lastModifiedBy>
  <cp:revision>3</cp:revision>
  <dcterms:created xsi:type="dcterms:W3CDTF">2018-11-18T14:37:24Z</dcterms:created>
  <dcterms:modified xsi:type="dcterms:W3CDTF">2018-11-18T15:00:17Z</dcterms:modified>
</cp:coreProperties>
</file>